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2">
  <p:sldMasterIdLst>
    <p:sldMasterId id="2147487441" r:id="rId1"/>
    <p:sldMasterId id="2147487443" r:id="rId2"/>
  </p:sldMasterIdLst>
  <p:notesMasterIdLst>
    <p:notesMasterId r:id="rId155"/>
  </p:notesMasterIdLst>
  <p:handoutMasterIdLst>
    <p:handoutMasterId r:id="rId156"/>
  </p:handoutMasterIdLst>
  <p:sldIdLst>
    <p:sldId id="853" r:id="rId3"/>
    <p:sldId id="1344" r:id="rId4"/>
    <p:sldId id="1290" r:id="rId5"/>
    <p:sldId id="1291" r:id="rId6"/>
    <p:sldId id="1292" r:id="rId7"/>
    <p:sldId id="1293" r:id="rId8"/>
    <p:sldId id="1345" r:id="rId9"/>
    <p:sldId id="1346" r:id="rId10"/>
    <p:sldId id="1347" r:id="rId11"/>
    <p:sldId id="1348" r:id="rId12"/>
    <p:sldId id="1349" r:id="rId13"/>
    <p:sldId id="1350" r:id="rId14"/>
    <p:sldId id="1351" r:id="rId15"/>
    <p:sldId id="1352" r:id="rId16"/>
    <p:sldId id="1353" r:id="rId17"/>
    <p:sldId id="1354" r:id="rId18"/>
    <p:sldId id="1355" r:id="rId19"/>
    <p:sldId id="1356" r:id="rId20"/>
    <p:sldId id="1357" r:id="rId21"/>
    <p:sldId id="1358" r:id="rId22"/>
    <p:sldId id="1359" r:id="rId23"/>
    <p:sldId id="1360" r:id="rId24"/>
    <p:sldId id="1361" r:id="rId25"/>
    <p:sldId id="1362" r:id="rId26"/>
    <p:sldId id="1363" r:id="rId27"/>
    <p:sldId id="1364" r:id="rId28"/>
    <p:sldId id="1365" r:id="rId29"/>
    <p:sldId id="1366" r:id="rId30"/>
    <p:sldId id="1367" r:id="rId31"/>
    <p:sldId id="1368" r:id="rId32"/>
    <p:sldId id="1369" r:id="rId33"/>
    <p:sldId id="1370" r:id="rId34"/>
    <p:sldId id="1371" r:id="rId35"/>
    <p:sldId id="1372" r:id="rId36"/>
    <p:sldId id="1373" r:id="rId37"/>
    <p:sldId id="1374" r:id="rId38"/>
    <p:sldId id="1375" r:id="rId39"/>
    <p:sldId id="1376" r:id="rId40"/>
    <p:sldId id="1377" r:id="rId41"/>
    <p:sldId id="1378" r:id="rId42"/>
    <p:sldId id="1379" r:id="rId43"/>
    <p:sldId id="1380" r:id="rId44"/>
    <p:sldId id="1381" r:id="rId45"/>
    <p:sldId id="1382" r:id="rId46"/>
    <p:sldId id="1383" r:id="rId47"/>
    <p:sldId id="1384" r:id="rId48"/>
    <p:sldId id="1385" r:id="rId49"/>
    <p:sldId id="1386" r:id="rId50"/>
    <p:sldId id="1387" r:id="rId51"/>
    <p:sldId id="1388" r:id="rId52"/>
    <p:sldId id="1389" r:id="rId53"/>
    <p:sldId id="1390" r:id="rId54"/>
    <p:sldId id="1391" r:id="rId55"/>
    <p:sldId id="1392" r:id="rId56"/>
    <p:sldId id="1393" r:id="rId57"/>
    <p:sldId id="1394" r:id="rId58"/>
    <p:sldId id="1395" r:id="rId59"/>
    <p:sldId id="1396" r:id="rId60"/>
    <p:sldId id="1397" r:id="rId61"/>
    <p:sldId id="1398" r:id="rId62"/>
    <p:sldId id="1399" r:id="rId63"/>
    <p:sldId id="1400" r:id="rId64"/>
    <p:sldId id="1401" r:id="rId65"/>
    <p:sldId id="1402" r:id="rId66"/>
    <p:sldId id="1403" r:id="rId67"/>
    <p:sldId id="1404" r:id="rId68"/>
    <p:sldId id="1405" r:id="rId69"/>
    <p:sldId id="1406" r:id="rId70"/>
    <p:sldId id="1407" r:id="rId71"/>
    <p:sldId id="1408" r:id="rId72"/>
    <p:sldId id="1409" r:id="rId73"/>
    <p:sldId id="1410" r:id="rId74"/>
    <p:sldId id="1411" r:id="rId75"/>
    <p:sldId id="1412" r:id="rId76"/>
    <p:sldId id="1413" r:id="rId77"/>
    <p:sldId id="1414" r:id="rId78"/>
    <p:sldId id="1415" r:id="rId79"/>
    <p:sldId id="1416" r:id="rId80"/>
    <p:sldId id="1418" r:id="rId81"/>
    <p:sldId id="1417" r:id="rId82"/>
    <p:sldId id="1419" r:id="rId83"/>
    <p:sldId id="1420" r:id="rId84"/>
    <p:sldId id="1421" r:id="rId85"/>
    <p:sldId id="1422" r:id="rId86"/>
    <p:sldId id="1423" r:id="rId87"/>
    <p:sldId id="1424" r:id="rId88"/>
    <p:sldId id="1425" r:id="rId89"/>
    <p:sldId id="1426" r:id="rId90"/>
    <p:sldId id="1427" r:id="rId91"/>
    <p:sldId id="1428" r:id="rId92"/>
    <p:sldId id="1429" r:id="rId93"/>
    <p:sldId id="1430" r:id="rId94"/>
    <p:sldId id="1431" r:id="rId95"/>
    <p:sldId id="1432" r:id="rId96"/>
    <p:sldId id="1433" r:id="rId97"/>
    <p:sldId id="1434" r:id="rId98"/>
    <p:sldId id="1435" r:id="rId99"/>
    <p:sldId id="1436" r:id="rId100"/>
    <p:sldId id="1437" r:id="rId101"/>
    <p:sldId id="1438" r:id="rId102"/>
    <p:sldId id="1439" r:id="rId103"/>
    <p:sldId id="1440" r:id="rId104"/>
    <p:sldId id="1441" r:id="rId105"/>
    <p:sldId id="1442" r:id="rId106"/>
    <p:sldId id="1443" r:id="rId107"/>
    <p:sldId id="1444" r:id="rId108"/>
    <p:sldId id="1445" r:id="rId109"/>
    <p:sldId id="1446" r:id="rId110"/>
    <p:sldId id="1447" r:id="rId111"/>
    <p:sldId id="1448" r:id="rId112"/>
    <p:sldId id="1449" r:id="rId113"/>
    <p:sldId id="1450" r:id="rId114"/>
    <p:sldId id="1451" r:id="rId115"/>
    <p:sldId id="1452" r:id="rId116"/>
    <p:sldId id="1453" r:id="rId117"/>
    <p:sldId id="1454" r:id="rId118"/>
    <p:sldId id="1455" r:id="rId119"/>
    <p:sldId id="1456" r:id="rId120"/>
    <p:sldId id="1457" r:id="rId121"/>
    <p:sldId id="1458" r:id="rId122"/>
    <p:sldId id="1459" r:id="rId123"/>
    <p:sldId id="1460" r:id="rId124"/>
    <p:sldId id="1461" r:id="rId125"/>
    <p:sldId id="1462" r:id="rId126"/>
    <p:sldId id="1463" r:id="rId127"/>
    <p:sldId id="1464" r:id="rId128"/>
    <p:sldId id="1465" r:id="rId129"/>
    <p:sldId id="1466" r:id="rId130"/>
    <p:sldId id="1467" r:id="rId131"/>
    <p:sldId id="1468" r:id="rId132"/>
    <p:sldId id="1469" r:id="rId133"/>
    <p:sldId id="1470" r:id="rId134"/>
    <p:sldId id="1471" r:id="rId135"/>
    <p:sldId id="1472" r:id="rId136"/>
    <p:sldId id="1473" r:id="rId137"/>
    <p:sldId id="1474" r:id="rId138"/>
    <p:sldId id="1475" r:id="rId139"/>
    <p:sldId id="1476" r:id="rId140"/>
    <p:sldId id="1477" r:id="rId141"/>
    <p:sldId id="1478" r:id="rId142"/>
    <p:sldId id="1479" r:id="rId143"/>
    <p:sldId id="1480" r:id="rId144"/>
    <p:sldId id="1481" r:id="rId145"/>
    <p:sldId id="1482" r:id="rId146"/>
    <p:sldId id="1483" r:id="rId147"/>
    <p:sldId id="1484" r:id="rId148"/>
    <p:sldId id="1485" r:id="rId149"/>
    <p:sldId id="1486" r:id="rId150"/>
    <p:sldId id="1487" r:id="rId151"/>
    <p:sldId id="1488" r:id="rId152"/>
    <p:sldId id="1489" r:id="rId153"/>
    <p:sldId id="1490" r:id="rId154"/>
  </p:sldIdLst>
  <p:sldSz cx="10440988" cy="6858000"/>
  <p:notesSz cx="6797675" cy="9926638"/>
  <p:embeddedFontLst>
    <p:embeddedFont>
      <p:font typeface="Cambria Math" panose="02040503050406030204" pitchFamily="18" charset="0"/>
      <p:regular r:id="rId157"/>
    </p:embeddedFont>
    <p:embeddedFont>
      <p:font typeface="Candara" panose="020E0502030303020204" pitchFamily="34" charset="0"/>
      <p:regular r:id="rId158"/>
      <p:bold r:id="rId159"/>
      <p:italic r:id="rId160"/>
      <p:boldItalic r:id="rId161"/>
    </p:embeddedFont>
    <p:embeddedFont>
      <p:font typeface="Consolas" panose="020B0609020204030204" pitchFamily="49" charset="0"/>
      <p:regular r:id="rId162"/>
      <p:bold r:id="rId163"/>
      <p:italic r:id="rId164"/>
      <p:boldItalic r:id="rId165"/>
    </p:embeddedFont>
    <p:embeddedFont>
      <p:font typeface="Malgun Gothic Semilight" panose="020B0502040204020203" pitchFamily="50" charset="-127"/>
      <p:regular r:id="rId166"/>
    </p:embeddedFont>
    <p:embeddedFont>
      <p:font typeface="Microsoft Sans Serif" panose="020B0604020202020204" pitchFamily="34" charset="0"/>
      <p:regular r:id="rId167"/>
    </p:embeddedFont>
    <p:embeddedFont>
      <p:font typeface="고도 M" panose="02000503000000020004" pitchFamily="2" charset="-127"/>
      <p:regular r:id="rId168"/>
    </p:embeddedFont>
    <p:embeddedFont>
      <p:font typeface="맑은 고딕" panose="020B0503020000020004" pitchFamily="50" charset="-127"/>
      <p:regular r:id="rId169"/>
      <p:bold r:id="rId17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FFCC"/>
    <a:srgbClr val="CCFFCC"/>
    <a:srgbClr val="3399FF"/>
    <a:srgbClr val="FEF0F3"/>
    <a:srgbClr val="FCD0D8"/>
    <a:srgbClr val="E2E2F6"/>
    <a:srgbClr val="00CC66"/>
    <a:srgbClr val="66CC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39" autoAdjust="0"/>
    <p:restoredTop sz="97382" autoAdjust="0"/>
  </p:normalViewPr>
  <p:slideViewPr>
    <p:cSldViewPr snapToGrid="0">
      <p:cViewPr varScale="1">
        <p:scale>
          <a:sx n="170" d="100"/>
          <a:sy n="170" d="100"/>
        </p:scale>
        <p:origin x="1458" y="144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font" Target="fonts/font3.fntdata"/><Relationship Id="rId170" Type="http://schemas.openxmlformats.org/officeDocument/2006/relationships/font" Target="fonts/font14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font" Target="fonts/font4.fntdata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commentAuthors" Target="commentAuthor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handoutMaster" Target="handoutMasters/handoutMaster1.xml"/><Relationship Id="rId172" Type="http://schemas.openxmlformats.org/officeDocument/2006/relationships/presProps" Target="pres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font" Target="fonts/font11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font" Target="fonts/font1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font" Target="fonts/font7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font" Target="fonts/font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font" Target="fonts/font8.fntdata"/><Relationship Id="rId169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tableStyles" Target="tableStyles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font" Target="fonts/font9.fntdata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163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_1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49634" y="247621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241F65-2AEF-4FF4-86C3-9AD0117774E2}"/>
              </a:ext>
            </a:extLst>
          </p:cNvPr>
          <p:cNvSpPr txBox="1"/>
          <p:nvPr/>
        </p:nvSpPr>
        <p:spPr>
          <a:xfrm>
            <a:off x="1471454" y="4091651"/>
            <a:ext cx="4134465" cy="1489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강의 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45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쉬는 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15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점심 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11:50 ~ 1:10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8992B-1120-4F08-9737-C229F2AD0FE6}"/>
              </a:ext>
            </a:extLst>
          </p:cNvPr>
          <p:cNvSpPr txBox="1"/>
          <p:nvPr/>
        </p:nvSpPr>
        <p:spPr>
          <a:xfrm>
            <a:off x="5910526" y="3988321"/>
            <a:ext cx="6484467" cy="2452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lnSpc>
                <a:spcPct val="130000"/>
              </a:lnSpc>
              <a:buClr>
                <a:srgbClr val="C5003D"/>
              </a:buClr>
              <a:buAutoNum type="arabicPeriod"/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파이썬 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marL="457200" indent="-457200" algn="l">
              <a:lnSpc>
                <a:spcPct val="130000"/>
              </a:lnSpc>
              <a:buClr>
                <a:srgbClr val="C5003D"/>
              </a:buClr>
              <a:buAutoNum type="arabicPeriod"/>
            </a:pPr>
            <a:r>
              <a:rPr lang="ko-KR" altLang="en-US" sz="240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파이썬을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이용한 데이터 분석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marL="457200" indent="-457200" algn="l">
              <a:lnSpc>
                <a:spcPct val="130000"/>
              </a:lnSpc>
              <a:buClr>
                <a:srgbClr val="C5003D"/>
              </a:buClr>
              <a:buAutoNum type="arabicPeriod"/>
            </a:pPr>
            <a:r>
              <a:rPr lang="ko-KR" altLang="en-US" sz="240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머신러닝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선형회귀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로지스틱 회귀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) 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4.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딥러닝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I (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라이브러리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 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5.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딥러닝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II (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라이브러리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O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E68F5E-C3AD-42D2-9577-9924FE733DC7}"/>
              </a:ext>
            </a:extLst>
          </p:cNvPr>
          <p:cNvSpPr/>
          <p:nvPr/>
        </p:nvSpPr>
        <p:spPr>
          <a:xfrm>
            <a:off x="388620" y="1272956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767B5-83BF-471F-BDDA-2F1ECFE7134A}"/>
              </a:ext>
            </a:extLst>
          </p:cNvPr>
          <p:cNvSpPr/>
          <p:nvPr/>
        </p:nvSpPr>
        <p:spPr>
          <a:xfrm>
            <a:off x="898947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236B37-CE11-4058-A113-ADFF893E6F41}"/>
              </a:ext>
            </a:extLst>
          </p:cNvPr>
          <p:cNvSpPr/>
          <p:nvPr/>
        </p:nvSpPr>
        <p:spPr>
          <a:xfrm>
            <a:off x="1409274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29E69E-4542-4F12-898A-15D405B7632C}"/>
              </a:ext>
            </a:extLst>
          </p:cNvPr>
          <p:cNvSpPr/>
          <p:nvPr/>
        </p:nvSpPr>
        <p:spPr>
          <a:xfrm>
            <a:off x="1919603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FAE2AD-5803-4C8F-B5F0-3D3260F570C1}"/>
              </a:ext>
            </a:extLst>
          </p:cNvPr>
          <p:cNvSpPr/>
          <p:nvPr/>
        </p:nvSpPr>
        <p:spPr>
          <a:xfrm>
            <a:off x="2429932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0EF010-6120-4F65-9DD8-3E22C2F97C69}"/>
              </a:ext>
            </a:extLst>
          </p:cNvPr>
          <p:cNvSpPr/>
          <p:nvPr/>
        </p:nvSpPr>
        <p:spPr>
          <a:xfrm>
            <a:off x="2940259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670062-752F-4121-B605-D85592FA8788}"/>
              </a:ext>
            </a:extLst>
          </p:cNvPr>
          <p:cNvSpPr/>
          <p:nvPr/>
        </p:nvSpPr>
        <p:spPr>
          <a:xfrm>
            <a:off x="3450588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39A6F-FCE3-4D41-867D-D41E64782F1F}"/>
              </a:ext>
            </a:extLst>
          </p:cNvPr>
          <p:cNvSpPr/>
          <p:nvPr/>
        </p:nvSpPr>
        <p:spPr>
          <a:xfrm>
            <a:off x="3960915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16D37C-6DED-441B-B205-3CEF0EB47E81}"/>
              </a:ext>
            </a:extLst>
          </p:cNvPr>
          <p:cNvSpPr/>
          <p:nvPr/>
        </p:nvSpPr>
        <p:spPr>
          <a:xfrm>
            <a:off x="407114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F93BB-0F47-4BE4-9316-3110546E5FE8}"/>
              </a:ext>
            </a:extLst>
          </p:cNvPr>
          <p:cNvSpPr txBox="1"/>
          <p:nvPr/>
        </p:nvSpPr>
        <p:spPr>
          <a:xfrm>
            <a:off x="7473819" y="2533665"/>
            <a:ext cx="256352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중국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10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진수 </a:t>
            </a:r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5-3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10  = 3 + n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5+7 = </a:t>
            </a:r>
            <a:r>
              <a:rPr lang="en-US" altLang="ko-KR" sz="2800">
                <a:solidFill>
                  <a:srgbClr val="FF0000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 =&gt; 2 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7094EA5-2433-4899-8821-372EBFC8A8C8}"/>
              </a:ext>
            </a:extLst>
          </p:cNvPr>
          <p:cNvSpPr txBox="1"/>
          <p:nvPr/>
        </p:nvSpPr>
        <p:spPr>
          <a:xfrm>
            <a:off x="4937209" y="794026"/>
            <a:ext cx="1556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5 - 3 = 2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1F8C589-9065-40F0-9732-93CEB7C06A7B}"/>
              </a:ext>
            </a:extLst>
          </p:cNvPr>
          <p:cNvSpPr/>
          <p:nvPr/>
        </p:nvSpPr>
        <p:spPr>
          <a:xfrm>
            <a:off x="388620" y="2033261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BEDE917-EC62-4481-89AD-BF2B33F01ABE}"/>
              </a:ext>
            </a:extLst>
          </p:cNvPr>
          <p:cNvSpPr/>
          <p:nvPr/>
        </p:nvSpPr>
        <p:spPr>
          <a:xfrm>
            <a:off x="898947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2F55E39-F2E2-49F5-8E5E-734BA3A4B0F1}"/>
              </a:ext>
            </a:extLst>
          </p:cNvPr>
          <p:cNvSpPr/>
          <p:nvPr/>
        </p:nvSpPr>
        <p:spPr>
          <a:xfrm>
            <a:off x="1409274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56D4648-B6E0-41FC-818C-5956E2595974}"/>
              </a:ext>
            </a:extLst>
          </p:cNvPr>
          <p:cNvSpPr/>
          <p:nvPr/>
        </p:nvSpPr>
        <p:spPr>
          <a:xfrm>
            <a:off x="1919603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9211634-F130-42CA-B114-92106381E8BE}"/>
              </a:ext>
            </a:extLst>
          </p:cNvPr>
          <p:cNvSpPr/>
          <p:nvPr/>
        </p:nvSpPr>
        <p:spPr>
          <a:xfrm>
            <a:off x="2429932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FE74A52-7CA6-4847-9BDD-9310AA35B4B8}"/>
              </a:ext>
            </a:extLst>
          </p:cNvPr>
          <p:cNvSpPr/>
          <p:nvPr/>
        </p:nvSpPr>
        <p:spPr>
          <a:xfrm>
            <a:off x="2940259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7F95610-C2FC-4E3F-B058-44614D927E4F}"/>
              </a:ext>
            </a:extLst>
          </p:cNvPr>
          <p:cNvSpPr/>
          <p:nvPr/>
        </p:nvSpPr>
        <p:spPr>
          <a:xfrm>
            <a:off x="3450588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B3010B2-BD0D-4125-A303-8065827EB5AD}"/>
              </a:ext>
            </a:extLst>
          </p:cNvPr>
          <p:cNvSpPr/>
          <p:nvPr/>
        </p:nvSpPr>
        <p:spPr>
          <a:xfrm>
            <a:off x="3960915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CE0A8-4232-408B-81F9-112476B67779}"/>
              </a:ext>
            </a:extLst>
          </p:cNvPr>
          <p:cNvSpPr txBox="1"/>
          <p:nvPr/>
        </p:nvSpPr>
        <p:spPr>
          <a:xfrm>
            <a:off x="0" y="20955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9088969-ADA7-4233-9AF2-8EBCA8AD46A4}"/>
              </a:ext>
            </a:extLst>
          </p:cNvPr>
          <p:cNvCxnSpPr/>
          <p:nvPr/>
        </p:nvCxnSpPr>
        <p:spPr>
          <a:xfrm>
            <a:off x="76200" y="2910840"/>
            <a:ext cx="521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A12BD86-1766-4855-A058-45F9D60FF78B}"/>
              </a:ext>
            </a:extLst>
          </p:cNvPr>
          <p:cNvSpPr/>
          <p:nvPr/>
        </p:nvSpPr>
        <p:spPr>
          <a:xfrm>
            <a:off x="403647" y="3026690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6B168F-1643-4F2F-9837-9F191AC603FF}"/>
              </a:ext>
            </a:extLst>
          </p:cNvPr>
          <p:cNvSpPr/>
          <p:nvPr/>
        </p:nvSpPr>
        <p:spPr>
          <a:xfrm>
            <a:off x="913974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909CA1F-7FE8-47EF-8D8E-2D2FEE7B2558}"/>
              </a:ext>
            </a:extLst>
          </p:cNvPr>
          <p:cNvSpPr/>
          <p:nvPr/>
        </p:nvSpPr>
        <p:spPr>
          <a:xfrm>
            <a:off x="1424301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3EBA5DE-9571-445F-855B-4A823313CBB2}"/>
              </a:ext>
            </a:extLst>
          </p:cNvPr>
          <p:cNvSpPr/>
          <p:nvPr/>
        </p:nvSpPr>
        <p:spPr>
          <a:xfrm>
            <a:off x="1934630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248D436-198E-48B9-9FDA-07BDFA3A1695}"/>
              </a:ext>
            </a:extLst>
          </p:cNvPr>
          <p:cNvSpPr/>
          <p:nvPr/>
        </p:nvSpPr>
        <p:spPr>
          <a:xfrm>
            <a:off x="2444959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EA6289A-4D62-4D39-84C1-410CD82EC49D}"/>
              </a:ext>
            </a:extLst>
          </p:cNvPr>
          <p:cNvSpPr/>
          <p:nvPr/>
        </p:nvSpPr>
        <p:spPr>
          <a:xfrm>
            <a:off x="2955286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030ADA6-6CE4-473E-BFCA-9DA06DFFF488}"/>
              </a:ext>
            </a:extLst>
          </p:cNvPr>
          <p:cNvSpPr/>
          <p:nvPr/>
        </p:nvSpPr>
        <p:spPr>
          <a:xfrm>
            <a:off x="3465615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6520496-8E5F-4CD6-809E-E39C13344908}"/>
              </a:ext>
            </a:extLst>
          </p:cNvPr>
          <p:cNvSpPr/>
          <p:nvPr/>
        </p:nvSpPr>
        <p:spPr>
          <a:xfrm>
            <a:off x="3975942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D33788E-EAC3-42FC-9ACB-B6DE900C11BE}"/>
              </a:ext>
            </a:extLst>
          </p:cNvPr>
          <p:cNvSpPr/>
          <p:nvPr/>
        </p:nvSpPr>
        <p:spPr>
          <a:xfrm>
            <a:off x="3465615" y="511939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083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9C516-6433-4FF9-8978-7C4D2C567A75}"/>
              </a:ext>
            </a:extLst>
          </p:cNvPr>
          <p:cNvSpPr txBox="1"/>
          <p:nvPr/>
        </p:nvSpPr>
        <p:spPr>
          <a:xfrm>
            <a:off x="339436" y="763497"/>
            <a:ext cx="6296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[-1,1,66.25,333,333,1234.5]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del a[2:4]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AC680D-49B6-49C3-BC10-7D177EE2434D}"/>
              </a:ext>
            </a:extLst>
          </p:cNvPr>
          <p:cNvSpPr/>
          <p:nvPr/>
        </p:nvSpPr>
        <p:spPr>
          <a:xfrm>
            <a:off x="505691" y="266700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52B336-6458-499F-BEB8-71B66C6EC4F5}"/>
              </a:ext>
            </a:extLst>
          </p:cNvPr>
          <p:cNvSpPr/>
          <p:nvPr/>
        </p:nvSpPr>
        <p:spPr>
          <a:xfrm>
            <a:off x="1323109" y="4150845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3849D05-A448-40EE-A1E2-A8010377AA36}"/>
              </a:ext>
            </a:extLst>
          </p:cNvPr>
          <p:cNvSpPr/>
          <p:nvPr/>
        </p:nvSpPr>
        <p:spPr>
          <a:xfrm>
            <a:off x="2334491" y="415084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6D5E403-2C9C-40B2-B820-A098B3AB1A4D}"/>
              </a:ext>
            </a:extLst>
          </p:cNvPr>
          <p:cNvSpPr/>
          <p:nvPr/>
        </p:nvSpPr>
        <p:spPr>
          <a:xfrm>
            <a:off x="3297382" y="2666998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5656BA1-3EB6-47A7-994D-AECED278E72A}"/>
              </a:ext>
            </a:extLst>
          </p:cNvPr>
          <p:cNvSpPr/>
          <p:nvPr/>
        </p:nvSpPr>
        <p:spPr>
          <a:xfrm>
            <a:off x="4308764" y="266699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929752-BCBC-4308-A0A1-9765EA8D00BC}"/>
              </a:ext>
            </a:extLst>
          </p:cNvPr>
          <p:cNvSpPr/>
          <p:nvPr/>
        </p:nvSpPr>
        <p:spPr>
          <a:xfrm>
            <a:off x="5120844" y="2666998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66.25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11120E-0302-42E0-B88C-0CC64C8E8070}"/>
              </a:ext>
            </a:extLst>
          </p:cNvPr>
          <p:cNvSpPr/>
          <p:nvPr/>
        </p:nvSpPr>
        <p:spPr>
          <a:xfrm>
            <a:off x="6132226" y="266699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CC92A8C-2A85-426E-B037-13A0D50F3FF5}"/>
              </a:ext>
            </a:extLst>
          </p:cNvPr>
          <p:cNvSpPr/>
          <p:nvPr/>
        </p:nvSpPr>
        <p:spPr>
          <a:xfrm>
            <a:off x="6977353" y="2666997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11E31F9-4510-43F5-AF96-FC3A8B9B469D}"/>
              </a:ext>
            </a:extLst>
          </p:cNvPr>
          <p:cNvSpPr/>
          <p:nvPr/>
        </p:nvSpPr>
        <p:spPr>
          <a:xfrm>
            <a:off x="7988735" y="266699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33D1FF7-B46D-4BC8-BEEF-ADE54139BC8D}"/>
              </a:ext>
            </a:extLst>
          </p:cNvPr>
          <p:cNvSpPr/>
          <p:nvPr/>
        </p:nvSpPr>
        <p:spPr>
          <a:xfrm>
            <a:off x="8702244" y="2666996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D939D1B-1D52-4CF9-8194-F270318A4F50}"/>
              </a:ext>
            </a:extLst>
          </p:cNvPr>
          <p:cNvSpPr/>
          <p:nvPr/>
        </p:nvSpPr>
        <p:spPr>
          <a:xfrm>
            <a:off x="9713626" y="266699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C081ED-1663-4DF2-90AD-0402AAEFF660}"/>
              </a:ext>
            </a:extLst>
          </p:cNvPr>
          <p:cNvSpPr/>
          <p:nvPr/>
        </p:nvSpPr>
        <p:spPr>
          <a:xfrm>
            <a:off x="6270771" y="3737047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1234.5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FE10FA8-EDDE-41BB-8792-E554D80A2443}"/>
              </a:ext>
            </a:extLst>
          </p:cNvPr>
          <p:cNvSpPr/>
          <p:nvPr/>
        </p:nvSpPr>
        <p:spPr>
          <a:xfrm>
            <a:off x="7282153" y="373704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1" name="연결선: 구부러짐 80">
            <a:extLst>
              <a:ext uri="{FF2B5EF4-FFF2-40B4-BE49-F238E27FC236}">
                <a16:creationId xmlns:a16="http://schemas.microsoft.com/office/drawing/2014/main" id="{32CEC7C5-0CC5-42B2-9620-9672E9BAA4AC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 flipV="1">
            <a:off x="2784764" y="2892135"/>
            <a:ext cx="512618" cy="1483846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797CBD59-2C06-41A4-B9E4-4C06AA640E1E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4759037" y="2892134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구부러짐 84">
            <a:extLst>
              <a:ext uri="{FF2B5EF4-FFF2-40B4-BE49-F238E27FC236}">
                <a16:creationId xmlns:a16="http://schemas.microsoft.com/office/drawing/2014/main" id="{47951084-C072-45E0-B420-75B0BA7A1715}"/>
              </a:ext>
            </a:extLst>
          </p:cNvPr>
          <p:cNvCxnSpPr>
            <a:cxnSpLocks/>
            <a:stCxn id="74" idx="3"/>
            <a:endCxn id="75" idx="1"/>
          </p:cNvCxnSpPr>
          <p:nvPr/>
        </p:nvCxnSpPr>
        <p:spPr>
          <a:xfrm>
            <a:off x="6582499" y="2892134"/>
            <a:ext cx="394854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771391E2-ABBA-4E3A-9CD4-B3BF96D98A91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>
            <a:off x="8439008" y="2892133"/>
            <a:ext cx="263236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88B465A5-E284-430D-8BA5-5FB7A23EEE9F}"/>
              </a:ext>
            </a:extLst>
          </p:cNvPr>
          <p:cNvCxnSpPr>
            <a:cxnSpLocks/>
            <a:stCxn id="78" idx="3"/>
            <a:endCxn id="79" idx="1"/>
          </p:cNvCxnSpPr>
          <p:nvPr/>
        </p:nvCxnSpPr>
        <p:spPr>
          <a:xfrm flipH="1">
            <a:off x="6270771" y="2892132"/>
            <a:ext cx="3893128" cy="1070052"/>
          </a:xfrm>
          <a:prstGeom prst="curvedConnector5">
            <a:avLst>
              <a:gd name="adj1" fmla="val -5872"/>
              <a:gd name="adj2" fmla="val 50000"/>
              <a:gd name="adj3" fmla="val 10587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828F17A-1D74-48BF-A0B4-A08472539AE1}"/>
              </a:ext>
            </a:extLst>
          </p:cNvPr>
          <p:cNvSpPr txBox="1"/>
          <p:nvPr/>
        </p:nvSpPr>
        <p:spPr>
          <a:xfrm>
            <a:off x="429491" y="218209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5D5915-C248-4C64-9B49-078F097DF4E8}"/>
              </a:ext>
            </a:extLst>
          </p:cNvPr>
          <p:cNvSpPr txBox="1"/>
          <p:nvPr/>
        </p:nvSpPr>
        <p:spPr>
          <a:xfrm>
            <a:off x="1828800" y="358973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EB31A3E-BECB-463E-A16B-F3380034B159}"/>
              </a:ext>
            </a:extLst>
          </p:cNvPr>
          <p:cNvSpPr txBox="1"/>
          <p:nvPr/>
        </p:nvSpPr>
        <p:spPr>
          <a:xfrm>
            <a:off x="3539837" y="209733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20253B-77DC-4A62-BB9E-3141E13009B7}"/>
              </a:ext>
            </a:extLst>
          </p:cNvPr>
          <p:cNvSpPr txBox="1"/>
          <p:nvPr/>
        </p:nvSpPr>
        <p:spPr>
          <a:xfrm>
            <a:off x="5430982" y="211444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C157DB-B132-4B54-84F5-40DE654C98BE}"/>
              </a:ext>
            </a:extLst>
          </p:cNvPr>
          <p:cNvSpPr txBox="1"/>
          <p:nvPr/>
        </p:nvSpPr>
        <p:spPr>
          <a:xfrm>
            <a:off x="7212560" y="211444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038F083-6EF0-40AB-899B-257CFE6F1369}"/>
              </a:ext>
            </a:extLst>
          </p:cNvPr>
          <p:cNvSpPr txBox="1"/>
          <p:nvPr/>
        </p:nvSpPr>
        <p:spPr>
          <a:xfrm>
            <a:off x="8994138" y="2105891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[3]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857AE3-D613-4CA5-B87D-B5F78D477972}"/>
              </a:ext>
            </a:extLst>
          </p:cNvPr>
          <p:cNvSpPr txBox="1"/>
          <p:nvPr/>
        </p:nvSpPr>
        <p:spPr>
          <a:xfrm>
            <a:off x="6582499" y="415084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[4]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D5D4D8C-5A94-47ED-B2E8-B61241BDB2FA}"/>
              </a:ext>
            </a:extLst>
          </p:cNvPr>
          <p:cNvSpPr txBox="1"/>
          <p:nvPr/>
        </p:nvSpPr>
        <p:spPr>
          <a:xfrm>
            <a:off x="1513548" y="459092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node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94" name="연결선: 구부러짐 93">
            <a:extLst>
              <a:ext uri="{FF2B5EF4-FFF2-40B4-BE49-F238E27FC236}">
                <a16:creationId xmlns:a16="http://schemas.microsoft.com/office/drawing/2014/main" id="{A9007270-424E-4C06-BCEF-679BDDE309C4}"/>
              </a:ext>
            </a:extLst>
          </p:cNvPr>
          <p:cNvCxnSpPr>
            <a:cxnSpLocks/>
            <a:stCxn id="4" idx="3"/>
            <a:endCxn id="71" idx="1"/>
          </p:cNvCxnSpPr>
          <p:nvPr/>
        </p:nvCxnSpPr>
        <p:spPr>
          <a:xfrm flipV="1">
            <a:off x="955964" y="2892135"/>
            <a:ext cx="2341418" cy="2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ADC7E9A-9658-4FFD-9579-46062995AD62}"/>
              </a:ext>
            </a:extLst>
          </p:cNvPr>
          <p:cNvSpPr txBox="1"/>
          <p:nvPr/>
        </p:nvSpPr>
        <p:spPr>
          <a:xfrm>
            <a:off x="1323109" y="5122898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refcount==0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0946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9C516-6433-4FF9-8978-7C4D2C567A75}"/>
              </a:ext>
            </a:extLst>
          </p:cNvPr>
          <p:cNvSpPr txBox="1"/>
          <p:nvPr/>
        </p:nvSpPr>
        <p:spPr>
          <a:xfrm>
            <a:off x="339436" y="763497"/>
            <a:ext cx="6296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[-1,1,66.25,333,333,1234.5]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del a[:]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AC680D-49B6-49C3-BC10-7D177EE2434D}"/>
              </a:ext>
            </a:extLst>
          </p:cNvPr>
          <p:cNvSpPr/>
          <p:nvPr/>
        </p:nvSpPr>
        <p:spPr>
          <a:xfrm>
            <a:off x="505691" y="266700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28F17A-1D74-48BF-A0B4-A08472539AE1}"/>
              </a:ext>
            </a:extLst>
          </p:cNvPr>
          <p:cNvSpPr txBox="1"/>
          <p:nvPr/>
        </p:nvSpPr>
        <p:spPr>
          <a:xfrm>
            <a:off x="429491" y="218209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02467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9C516-6433-4FF9-8978-7C4D2C567A75}"/>
              </a:ext>
            </a:extLst>
          </p:cNvPr>
          <p:cNvSpPr txBox="1"/>
          <p:nvPr/>
        </p:nvSpPr>
        <p:spPr>
          <a:xfrm>
            <a:off x="339436" y="763497"/>
            <a:ext cx="6296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[-1,1,66.25,333,333,1234.5]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del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AC680D-49B6-49C3-BC10-7D177EE2434D}"/>
              </a:ext>
            </a:extLst>
          </p:cNvPr>
          <p:cNvSpPr/>
          <p:nvPr/>
        </p:nvSpPr>
        <p:spPr>
          <a:xfrm>
            <a:off x="505691" y="266700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28F17A-1D74-48BF-A0B4-A08472539AE1}"/>
              </a:ext>
            </a:extLst>
          </p:cNvPr>
          <p:cNvSpPr txBox="1"/>
          <p:nvPr/>
        </p:nvSpPr>
        <p:spPr>
          <a:xfrm>
            <a:off x="429491" y="218209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CF8402-E73C-42DB-ABFC-C1E28D762A9D}"/>
              </a:ext>
            </a:extLst>
          </p:cNvPr>
          <p:cNvCxnSpPr/>
          <p:nvPr/>
        </p:nvCxnSpPr>
        <p:spPr>
          <a:xfrm flipH="1">
            <a:off x="429491" y="2417618"/>
            <a:ext cx="775854" cy="84512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8672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9C516-6433-4FF9-8978-7C4D2C567A75}"/>
              </a:ext>
            </a:extLst>
          </p:cNvPr>
          <p:cNvSpPr txBox="1"/>
          <p:nvPr/>
        </p:nvSpPr>
        <p:spPr>
          <a:xfrm>
            <a:off x="339436" y="763497"/>
            <a:ext cx="4916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 = 12345,54321,'hello!'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7BB2A-F205-4BE2-B3DE-B2C10AEB30BD}"/>
              </a:ext>
            </a:extLst>
          </p:cNvPr>
          <p:cNvSpPr txBox="1"/>
          <p:nvPr/>
        </p:nvSpPr>
        <p:spPr>
          <a:xfrm>
            <a:off x="303763" y="1272570"/>
            <a:ext cx="5311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 = (12345,54321,'hello!')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D2C0D-315D-46FA-B1C2-1BC18CAD5E33}"/>
              </a:ext>
            </a:extLst>
          </p:cNvPr>
          <p:cNvSpPr txBox="1"/>
          <p:nvPr/>
        </p:nvSpPr>
        <p:spPr>
          <a:xfrm>
            <a:off x="303763" y="204325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u = (t,(1,2,3,4,5))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B12FD-798C-407E-97FD-D633C3637C69}"/>
              </a:ext>
            </a:extLst>
          </p:cNvPr>
          <p:cNvSpPr txBox="1"/>
          <p:nvPr/>
        </p:nvSpPr>
        <p:spPr>
          <a:xfrm>
            <a:off x="247103" y="3097954"/>
            <a:ext cx="25506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t[0] = 88888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del t[0]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C54BEA6-44A4-4180-ACD1-94FEE81551C7}"/>
              </a:ext>
            </a:extLst>
          </p:cNvPr>
          <p:cNvCxnSpPr>
            <a:cxnSpLocks/>
          </p:cNvCxnSpPr>
          <p:nvPr/>
        </p:nvCxnSpPr>
        <p:spPr>
          <a:xfrm flipH="1">
            <a:off x="303763" y="3158836"/>
            <a:ext cx="2384019" cy="11845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1228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B7A9C118-E8B9-4B78-849E-50E2352D543C}"/>
              </a:ext>
            </a:extLst>
          </p:cNvPr>
          <p:cNvGrpSpPr/>
          <p:nvPr/>
        </p:nvGrpSpPr>
        <p:grpSpPr>
          <a:xfrm rot="10526759">
            <a:off x="1630010" y="1119022"/>
            <a:ext cx="1274618" cy="1167245"/>
            <a:chOff x="2507673" y="1333499"/>
            <a:chExt cx="1274618" cy="1167245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2413A9D-70D5-432B-A3AB-4883FD344645}"/>
                </a:ext>
              </a:extLst>
            </p:cNvPr>
            <p:cNvCxnSpPr/>
            <p:nvPr/>
          </p:nvCxnSpPr>
          <p:spPr>
            <a:xfrm flipH="1">
              <a:off x="2507673" y="1333499"/>
              <a:ext cx="762000" cy="10529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F12CED7-4C21-4E41-ACD5-91CC072EAB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7673" y="2386446"/>
              <a:ext cx="1274618" cy="11429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58D5A4E-E247-4B07-8E03-637541AD0EA2}"/>
                </a:ext>
              </a:extLst>
            </p:cNvPr>
            <p:cNvCxnSpPr>
              <a:cxnSpLocks/>
            </p:cNvCxnSpPr>
            <p:nvPr/>
          </p:nvCxnSpPr>
          <p:spPr>
            <a:xfrm>
              <a:off x="3269673" y="1333499"/>
              <a:ext cx="512618" cy="112914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522A1D-A961-4BDB-8B96-5288B990C377}"/>
              </a:ext>
            </a:extLst>
          </p:cNvPr>
          <p:cNvCxnSpPr>
            <a:cxnSpLocks/>
          </p:cNvCxnSpPr>
          <p:nvPr/>
        </p:nvCxnSpPr>
        <p:spPr>
          <a:xfrm flipH="1">
            <a:off x="4890654" y="1323109"/>
            <a:ext cx="1046018" cy="40871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2B33B11-41D6-466B-A9D6-F844F415D1DD}"/>
              </a:ext>
            </a:extLst>
          </p:cNvPr>
          <p:cNvCxnSpPr>
            <a:cxnSpLocks/>
          </p:cNvCxnSpPr>
          <p:nvPr/>
        </p:nvCxnSpPr>
        <p:spPr>
          <a:xfrm flipH="1" flipV="1">
            <a:off x="4890654" y="1731820"/>
            <a:ext cx="103909" cy="101484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54C1CD1-F100-46A5-BE7A-C6E50998CFD2}"/>
              </a:ext>
            </a:extLst>
          </p:cNvPr>
          <p:cNvCxnSpPr>
            <a:cxnSpLocks/>
          </p:cNvCxnSpPr>
          <p:nvPr/>
        </p:nvCxnSpPr>
        <p:spPr>
          <a:xfrm flipH="1" flipV="1">
            <a:off x="4994563" y="2784763"/>
            <a:ext cx="1149927" cy="2355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E85B770-1C5D-4664-9CA8-6951605960A1}"/>
              </a:ext>
            </a:extLst>
          </p:cNvPr>
          <p:cNvCxnSpPr>
            <a:cxnSpLocks/>
          </p:cNvCxnSpPr>
          <p:nvPr/>
        </p:nvCxnSpPr>
        <p:spPr>
          <a:xfrm flipV="1">
            <a:off x="6151418" y="2119745"/>
            <a:ext cx="609600" cy="9005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C2F2E3C-07B9-4592-B71C-26DC0812E9EB}"/>
              </a:ext>
            </a:extLst>
          </p:cNvPr>
          <p:cNvCxnSpPr>
            <a:cxnSpLocks/>
          </p:cNvCxnSpPr>
          <p:nvPr/>
        </p:nvCxnSpPr>
        <p:spPr>
          <a:xfrm flipH="1" flipV="1">
            <a:off x="5936672" y="1323109"/>
            <a:ext cx="824346" cy="79663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래픽 28" descr="눈">
            <a:extLst>
              <a:ext uri="{FF2B5EF4-FFF2-40B4-BE49-F238E27FC236}">
                <a16:creationId xmlns:a16="http://schemas.microsoft.com/office/drawing/2014/main" id="{6D427F40-0DFE-4E03-A8A0-D635EA816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6126" y="10702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869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6D4C0D-211C-4F50-B506-79C6A9A2C0A1}"/>
              </a:ext>
            </a:extLst>
          </p:cNvPr>
          <p:cNvSpPr txBox="1"/>
          <p:nvPr/>
        </p:nvSpPr>
        <p:spPr>
          <a:xfrm>
            <a:off x="411092" y="138546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hash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자료구조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647DAC-4E21-45AC-889A-EB3DD9A55C0B}"/>
              </a:ext>
            </a:extLst>
          </p:cNvPr>
          <p:cNvSpPr/>
          <p:nvPr/>
        </p:nvSpPr>
        <p:spPr>
          <a:xfrm>
            <a:off x="608010" y="242454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C9DEB4-9BA0-41FD-B274-6B413AF6FC96}"/>
              </a:ext>
            </a:extLst>
          </p:cNvPr>
          <p:cNvSpPr/>
          <p:nvPr/>
        </p:nvSpPr>
        <p:spPr>
          <a:xfrm>
            <a:off x="1870363" y="2424543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EA302B-63E1-45A9-9B9F-8B8A28AA6D69}"/>
              </a:ext>
            </a:extLst>
          </p:cNvPr>
          <p:cNvSpPr/>
          <p:nvPr/>
        </p:nvSpPr>
        <p:spPr>
          <a:xfrm>
            <a:off x="2320637" y="242454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130A25B6-5A5B-4E07-B048-14C2278179FB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770910" y="2649679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06B7708-FC1E-4AD9-AE51-7F03F43A9F10}"/>
              </a:ext>
            </a:extLst>
          </p:cNvPr>
          <p:cNvSpPr txBox="1"/>
          <p:nvPr/>
        </p:nvSpPr>
        <p:spPr>
          <a:xfrm>
            <a:off x="531810" y="193963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F1DCEA0C-734E-4887-B92B-535A02A26539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1058283" y="2649680"/>
            <a:ext cx="812080" cy="12700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AF8257-75BA-4292-B861-B57AB867B974}"/>
              </a:ext>
            </a:extLst>
          </p:cNvPr>
          <p:cNvSpPr/>
          <p:nvPr/>
        </p:nvSpPr>
        <p:spPr>
          <a:xfrm>
            <a:off x="3132716" y="2424543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9282F0-195E-4691-828E-438523F5D65F}"/>
              </a:ext>
            </a:extLst>
          </p:cNvPr>
          <p:cNvSpPr/>
          <p:nvPr/>
        </p:nvSpPr>
        <p:spPr>
          <a:xfrm>
            <a:off x="3582990" y="242454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07A5DA38-6CE8-423E-BFFC-C6932633176A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4033263" y="2649679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D27F66-1EB2-4CE2-8028-F59A2C3D53F9}"/>
              </a:ext>
            </a:extLst>
          </p:cNvPr>
          <p:cNvSpPr/>
          <p:nvPr/>
        </p:nvSpPr>
        <p:spPr>
          <a:xfrm>
            <a:off x="4395069" y="2424543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10884B-FEAA-4ED2-A7AF-2032106B407C}"/>
              </a:ext>
            </a:extLst>
          </p:cNvPr>
          <p:cNvSpPr/>
          <p:nvPr/>
        </p:nvSpPr>
        <p:spPr>
          <a:xfrm>
            <a:off x="4845343" y="242454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07224F33-6688-400C-A266-25CD02AC015B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5295616" y="2649679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8BCB47-5E1E-4D2A-A316-50501D43C278}"/>
              </a:ext>
            </a:extLst>
          </p:cNvPr>
          <p:cNvSpPr/>
          <p:nvPr/>
        </p:nvSpPr>
        <p:spPr>
          <a:xfrm>
            <a:off x="5657422" y="2424543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29464C-4C35-4E8D-92C3-0DA7039A86BF}"/>
              </a:ext>
            </a:extLst>
          </p:cNvPr>
          <p:cNvSpPr/>
          <p:nvPr/>
        </p:nvSpPr>
        <p:spPr>
          <a:xfrm>
            <a:off x="6107696" y="242454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AA35FA08-8414-412B-A253-B02D708A9098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6557969" y="2649679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1DBF2D-CAC2-4431-A37F-C3E30BC7369C}"/>
              </a:ext>
            </a:extLst>
          </p:cNvPr>
          <p:cNvSpPr/>
          <p:nvPr/>
        </p:nvSpPr>
        <p:spPr>
          <a:xfrm>
            <a:off x="6919775" y="2424543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A0243C-6B76-429C-B6E9-EF28CA31FAEC}"/>
              </a:ext>
            </a:extLst>
          </p:cNvPr>
          <p:cNvSpPr/>
          <p:nvPr/>
        </p:nvSpPr>
        <p:spPr>
          <a:xfrm>
            <a:off x="7370049" y="242454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64D2EA-3BC1-4B3F-A350-8DA231149D86}"/>
              </a:ext>
            </a:extLst>
          </p:cNvPr>
          <p:cNvSpPr txBox="1"/>
          <p:nvPr/>
        </p:nvSpPr>
        <p:spPr>
          <a:xfrm>
            <a:off x="416145" y="88690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a.find(5)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C4F7910-B105-420D-A4CE-5F9D7EEA431A}"/>
              </a:ext>
            </a:extLst>
          </p:cNvPr>
          <p:cNvSpPr/>
          <p:nvPr/>
        </p:nvSpPr>
        <p:spPr>
          <a:xfrm>
            <a:off x="5649956" y="366409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1101D2-2AE5-4E12-8820-4BC41AD0ACE5}"/>
              </a:ext>
            </a:extLst>
          </p:cNvPr>
          <p:cNvSpPr txBox="1"/>
          <p:nvPr/>
        </p:nvSpPr>
        <p:spPr>
          <a:xfrm>
            <a:off x="5486085" y="407606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D8390736-C2F1-4989-801C-66B23D0597BC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6100229" y="2874815"/>
            <a:ext cx="1113417" cy="1014420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72B51C0-A964-428F-B5F8-217D8E400516}"/>
              </a:ext>
            </a:extLst>
          </p:cNvPr>
          <p:cNvSpPr txBox="1"/>
          <p:nvPr/>
        </p:nvSpPr>
        <p:spPr>
          <a:xfrm>
            <a:off x="4133533" y="1076551"/>
            <a:ext cx="5423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O(n) =&gt;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최악의 경우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번 검색</a:t>
            </a:r>
          </a:p>
        </p:txBody>
      </p:sp>
    </p:spTree>
    <p:extLst>
      <p:ext uri="{BB962C8B-B14F-4D97-AF65-F5344CB8AC3E}">
        <p14:creationId xmlns:p14="http://schemas.microsoft.com/office/powerpoint/2010/main" val="24589902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6D4C0D-211C-4F50-B506-79C6A9A2C0A1}"/>
              </a:ext>
            </a:extLst>
          </p:cNvPr>
          <p:cNvSpPr txBox="1"/>
          <p:nvPr/>
        </p:nvSpPr>
        <p:spPr>
          <a:xfrm>
            <a:off x="411092" y="138546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hash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자료구조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647DAC-4E21-45AC-889A-EB3DD9A55C0B}"/>
              </a:ext>
            </a:extLst>
          </p:cNvPr>
          <p:cNvSpPr/>
          <p:nvPr/>
        </p:nvSpPr>
        <p:spPr>
          <a:xfrm>
            <a:off x="1326982" y="290209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AF8257-75BA-4292-B861-B57AB867B974}"/>
              </a:ext>
            </a:extLst>
          </p:cNvPr>
          <p:cNvSpPr/>
          <p:nvPr/>
        </p:nvSpPr>
        <p:spPr>
          <a:xfrm>
            <a:off x="2551270" y="4140349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9282F0-195E-4691-828E-438523F5D65F}"/>
              </a:ext>
            </a:extLst>
          </p:cNvPr>
          <p:cNvSpPr/>
          <p:nvPr/>
        </p:nvSpPr>
        <p:spPr>
          <a:xfrm>
            <a:off x="3001544" y="414034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07A5DA38-6CE8-423E-BFFC-C6932633176A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 flipV="1">
            <a:off x="1777255" y="4365486"/>
            <a:ext cx="774015" cy="11256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D27F66-1EB2-4CE2-8028-F59A2C3D53F9}"/>
              </a:ext>
            </a:extLst>
          </p:cNvPr>
          <p:cNvSpPr/>
          <p:nvPr/>
        </p:nvSpPr>
        <p:spPr>
          <a:xfrm>
            <a:off x="2468766" y="2593835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10884B-FEAA-4ED2-A7AF-2032106B407C}"/>
              </a:ext>
            </a:extLst>
          </p:cNvPr>
          <p:cNvSpPr/>
          <p:nvPr/>
        </p:nvSpPr>
        <p:spPr>
          <a:xfrm>
            <a:off x="2919040" y="259383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07224F33-6688-400C-A266-25CD02AC015B}"/>
              </a:ext>
            </a:extLst>
          </p:cNvPr>
          <p:cNvCxnSpPr>
            <a:cxnSpLocks/>
            <a:stCxn id="26" idx="3"/>
            <a:endCxn id="42" idx="1"/>
          </p:cNvCxnSpPr>
          <p:nvPr/>
        </p:nvCxnSpPr>
        <p:spPr>
          <a:xfrm flipV="1">
            <a:off x="1777255" y="2818972"/>
            <a:ext cx="691511" cy="75853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8BCB47-5E1E-4D2A-A316-50501D43C278}"/>
              </a:ext>
            </a:extLst>
          </p:cNvPr>
          <p:cNvSpPr/>
          <p:nvPr/>
        </p:nvSpPr>
        <p:spPr>
          <a:xfrm>
            <a:off x="3844272" y="2603586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29464C-4C35-4E8D-92C3-0DA7039A86BF}"/>
              </a:ext>
            </a:extLst>
          </p:cNvPr>
          <p:cNvSpPr/>
          <p:nvPr/>
        </p:nvSpPr>
        <p:spPr>
          <a:xfrm>
            <a:off x="4294546" y="260358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AA35FA08-8414-412B-A253-B02D708A9098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3369313" y="2818971"/>
            <a:ext cx="474959" cy="975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1DBF2D-CAC2-4431-A37F-C3E30BC7369C}"/>
              </a:ext>
            </a:extLst>
          </p:cNvPr>
          <p:cNvSpPr/>
          <p:nvPr/>
        </p:nvSpPr>
        <p:spPr>
          <a:xfrm>
            <a:off x="2481108" y="3352370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A0243C-6B76-429C-B6E9-EF28CA31FAEC}"/>
              </a:ext>
            </a:extLst>
          </p:cNvPr>
          <p:cNvSpPr/>
          <p:nvPr/>
        </p:nvSpPr>
        <p:spPr>
          <a:xfrm>
            <a:off x="2931382" y="335236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64D2EA-3BC1-4B3F-A350-8DA231149D86}"/>
              </a:ext>
            </a:extLst>
          </p:cNvPr>
          <p:cNvSpPr txBox="1"/>
          <p:nvPr/>
        </p:nvSpPr>
        <p:spPr>
          <a:xfrm>
            <a:off x="5607897" y="1221917"/>
            <a:ext cx="6494085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bucket=[[],[],[],[],[],[],[],[]]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hash_fn(n):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return n%8 # n&amp;7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insert_data(data):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index = hash_fn(data)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bucket[index].append(data)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range(30):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insert_data(i+1)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2B51C0-A964-428F-B5F8-217D8E400516}"/>
              </a:ext>
            </a:extLst>
          </p:cNvPr>
          <p:cNvSpPr txBox="1"/>
          <p:nvPr/>
        </p:nvSpPr>
        <p:spPr>
          <a:xfrm>
            <a:off x="120823" y="763164"/>
            <a:ext cx="6141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O(1) =&gt;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임계 시간 내에 검색 가능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96E7EA-8EC9-4D89-ACFF-5EED9BFD014B}"/>
              </a:ext>
            </a:extLst>
          </p:cNvPr>
          <p:cNvSpPr/>
          <p:nvPr/>
        </p:nvSpPr>
        <p:spPr>
          <a:xfrm>
            <a:off x="1326982" y="3352371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C3A94-4766-46FD-BABD-AAF000DA38AB}"/>
              </a:ext>
            </a:extLst>
          </p:cNvPr>
          <p:cNvSpPr/>
          <p:nvPr/>
        </p:nvSpPr>
        <p:spPr>
          <a:xfrm>
            <a:off x="1326982" y="380264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1C081B-7632-4D15-A027-41A3B507517E}"/>
              </a:ext>
            </a:extLst>
          </p:cNvPr>
          <p:cNvSpPr/>
          <p:nvPr/>
        </p:nvSpPr>
        <p:spPr>
          <a:xfrm>
            <a:off x="1326982" y="425291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6C5A45-0F71-4A4B-9AD2-88CEFE6E23DF}"/>
              </a:ext>
            </a:extLst>
          </p:cNvPr>
          <p:cNvSpPr/>
          <p:nvPr/>
        </p:nvSpPr>
        <p:spPr>
          <a:xfrm>
            <a:off x="1326982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DEB876-D08E-4F5A-BC1B-555CBFDBC5FB}"/>
              </a:ext>
            </a:extLst>
          </p:cNvPr>
          <p:cNvSpPr/>
          <p:nvPr/>
        </p:nvSpPr>
        <p:spPr>
          <a:xfrm>
            <a:off x="884175" y="2902098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30774E-28D6-43B2-A35F-B6CA5E59A470}"/>
              </a:ext>
            </a:extLst>
          </p:cNvPr>
          <p:cNvSpPr/>
          <p:nvPr/>
        </p:nvSpPr>
        <p:spPr>
          <a:xfrm>
            <a:off x="884175" y="3352371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7EB5AB6-6BBD-4509-8659-E5DE450BC6D5}"/>
              </a:ext>
            </a:extLst>
          </p:cNvPr>
          <p:cNvSpPr/>
          <p:nvPr/>
        </p:nvSpPr>
        <p:spPr>
          <a:xfrm>
            <a:off x="884175" y="3802644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DF5E2B-DB4B-4FEB-9F48-259636179D73}"/>
              </a:ext>
            </a:extLst>
          </p:cNvPr>
          <p:cNvSpPr/>
          <p:nvPr/>
        </p:nvSpPr>
        <p:spPr>
          <a:xfrm>
            <a:off x="884175" y="4252917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0D3B1F-1041-4EC5-9366-E09F6715323B}"/>
              </a:ext>
            </a:extLst>
          </p:cNvPr>
          <p:cNvSpPr/>
          <p:nvPr/>
        </p:nvSpPr>
        <p:spPr>
          <a:xfrm>
            <a:off x="884175" y="4703190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AC927A-DF12-42CE-87EA-03014A1E348C}"/>
              </a:ext>
            </a:extLst>
          </p:cNvPr>
          <p:cNvSpPr/>
          <p:nvPr/>
        </p:nvSpPr>
        <p:spPr>
          <a:xfrm>
            <a:off x="2516126" y="4703191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3E536B-6329-421B-A2D4-EDFE0BFDFF27}"/>
              </a:ext>
            </a:extLst>
          </p:cNvPr>
          <p:cNvSpPr/>
          <p:nvPr/>
        </p:nvSpPr>
        <p:spPr>
          <a:xfrm>
            <a:off x="2966400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CC7D3174-4C98-4757-ABE6-ADB2CE0F5BB3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1777255" y="4928327"/>
            <a:ext cx="738871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AAA24FD8-63BD-4783-9052-D242E15966FD}"/>
              </a:ext>
            </a:extLst>
          </p:cNvPr>
          <p:cNvCxnSpPr>
            <a:cxnSpLocks/>
            <a:stCxn id="27" idx="3"/>
            <a:endCxn id="48" idx="1"/>
          </p:cNvCxnSpPr>
          <p:nvPr/>
        </p:nvCxnSpPr>
        <p:spPr>
          <a:xfrm flipV="1">
            <a:off x="1777255" y="3577507"/>
            <a:ext cx="703853" cy="45027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B0E0AB-2E1B-462B-99C7-78B57007F993}"/>
              </a:ext>
            </a:extLst>
          </p:cNvPr>
          <p:cNvSpPr/>
          <p:nvPr/>
        </p:nvSpPr>
        <p:spPr>
          <a:xfrm>
            <a:off x="1326982" y="515346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CD6C69-293A-4D09-8B1D-3E319EE67B1C}"/>
              </a:ext>
            </a:extLst>
          </p:cNvPr>
          <p:cNvSpPr/>
          <p:nvPr/>
        </p:nvSpPr>
        <p:spPr>
          <a:xfrm>
            <a:off x="1326982" y="560373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8FFEC67-534C-4BCF-BCED-470AEC0DBB02}"/>
              </a:ext>
            </a:extLst>
          </p:cNvPr>
          <p:cNvSpPr/>
          <p:nvPr/>
        </p:nvSpPr>
        <p:spPr>
          <a:xfrm>
            <a:off x="1326982" y="605400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399C4D-B602-436B-BE15-D982F2041B8C}"/>
              </a:ext>
            </a:extLst>
          </p:cNvPr>
          <p:cNvSpPr/>
          <p:nvPr/>
        </p:nvSpPr>
        <p:spPr>
          <a:xfrm>
            <a:off x="884175" y="5153463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200E73-D731-4452-A99E-16B52322B019}"/>
              </a:ext>
            </a:extLst>
          </p:cNvPr>
          <p:cNvSpPr/>
          <p:nvPr/>
        </p:nvSpPr>
        <p:spPr>
          <a:xfrm>
            <a:off x="884175" y="5603736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FE4A242-344F-4608-B106-D2D4FDF5C858}"/>
              </a:ext>
            </a:extLst>
          </p:cNvPr>
          <p:cNvSpPr/>
          <p:nvPr/>
        </p:nvSpPr>
        <p:spPr>
          <a:xfrm>
            <a:off x="884175" y="6054009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A9DB4C-1F37-4FA6-8C7B-97DA38988327}"/>
              </a:ext>
            </a:extLst>
          </p:cNvPr>
          <p:cNvSpPr txBox="1"/>
          <p:nvPr/>
        </p:nvSpPr>
        <p:spPr>
          <a:xfrm>
            <a:off x="256268" y="1218959"/>
            <a:ext cx="21563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11011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111 &amp;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  <a:endParaRPr lang="ko-KR" altLang="en-US" sz="2800">
              <a:solidFill>
                <a:srgbClr val="FF0000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9211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6D4C0D-211C-4F50-B506-79C6A9A2C0A1}"/>
              </a:ext>
            </a:extLst>
          </p:cNvPr>
          <p:cNvSpPr txBox="1"/>
          <p:nvPr/>
        </p:nvSpPr>
        <p:spPr>
          <a:xfrm>
            <a:off x="411092" y="138546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hash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자료구조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647DAC-4E21-45AC-889A-EB3DD9A55C0B}"/>
              </a:ext>
            </a:extLst>
          </p:cNvPr>
          <p:cNvSpPr/>
          <p:nvPr/>
        </p:nvSpPr>
        <p:spPr>
          <a:xfrm>
            <a:off x="544200" y="204431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AF8257-75BA-4292-B861-B57AB867B974}"/>
              </a:ext>
            </a:extLst>
          </p:cNvPr>
          <p:cNvSpPr/>
          <p:nvPr/>
        </p:nvSpPr>
        <p:spPr>
          <a:xfrm>
            <a:off x="1768488" y="3282564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9282F0-195E-4691-828E-438523F5D65F}"/>
              </a:ext>
            </a:extLst>
          </p:cNvPr>
          <p:cNvSpPr/>
          <p:nvPr/>
        </p:nvSpPr>
        <p:spPr>
          <a:xfrm>
            <a:off x="2218762" y="328256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07A5DA38-6CE8-423E-BFFC-C6932633176A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 flipV="1">
            <a:off x="994473" y="3507701"/>
            <a:ext cx="774015" cy="11256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D27F66-1EB2-4CE2-8028-F59A2C3D53F9}"/>
              </a:ext>
            </a:extLst>
          </p:cNvPr>
          <p:cNvSpPr/>
          <p:nvPr/>
        </p:nvSpPr>
        <p:spPr>
          <a:xfrm>
            <a:off x="1685984" y="1736050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10884B-FEAA-4ED2-A7AF-2032106B407C}"/>
              </a:ext>
            </a:extLst>
          </p:cNvPr>
          <p:cNvSpPr/>
          <p:nvPr/>
        </p:nvSpPr>
        <p:spPr>
          <a:xfrm>
            <a:off x="2136258" y="173604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07224F33-6688-400C-A266-25CD02AC015B}"/>
              </a:ext>
            </a:extLst>
          </p:cNvPr>
          <p:cNvCxnSpPr>
            <a:cxnSpLocks/>
            <a:stCxn id="26" idx="3"/>
            <a:endCxn id="42" idx="1"/>
          </p:cNvCxnSpPr>
          <p:nvPr/>
        </p:nvCxnSpPr>
        <p:spPr>
          <a:xfrm flipV="1">
            <a:off x="994473" y="1961187"/>
            <a:ext cx="691511" cy="75853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8BCB47-5E1E-4D2A-A316-50501D43C278}"/>
              </a:ext>
            </a:extLst>
          </p:cNvPr>
          <p:cNvSpPr/>
          <p:nvPr/>
        </p:nvSpPr>
        <p:spPr>
          <a:xfrm>
            <a:off x="3061490" y="1745801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29464C-4C35-4E8D-92C3-0DA7039A86BF}"/>
              </a:ext>
            </a:extLst>
          </p:cNvPr>
          <p:cNvSpPr/>
          <p:nvPr/>
        </p:nvSpPr>
        <p:spPr>
          <a:xfrm>
            <a:off x="3511764" y="174580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AA35FA08-8414-412B-A253-B02D708A9098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2586531" y="1961186"/>
            <a:ext cx="474959" cy="975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1DBF2D-CAC2-4431-A37F-C3E30BC7369C}"/>
              </a:ext>
            </a:extLst>
          </p:cNvPr>
          <p:cNvSpPr/>
          <p:nvPr/>
        </p:nvSpPr>
        <p:spPr>
          <a:xfrm>
            <a:off x="1698326" y="2494585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A0243C-6B76-429C-B6E9-EF28CA31FAEC}"/>
              </a:ext>
            </a:extLst>
          </p:cNvPr>
          <p:cNvSpPr/>
          <p:nvPr/>
        </p:nvSpPr>
        <p:spPr>
          <a:xfrm>
            <a:off x="2148600" y="249458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64D2EA-3BC1-4B3F-A350-8DA231149D86}"/>
              </a:ext>
            </a:extLst>
          </p:cNvPr>
          <p:cNvSpPr txBox="1"/>
          <p:nvPr/>
        </p:nvSpPr>
        <p:spPr>
          <a:xfrm>
            <a:off x="5498058" y="1217070"/>
            <a:ext cx="76771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display():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range(8):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print("[%d]"%i,end='')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bucket[i]: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print("-&gt;[%d]"%j, end='')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2B51C0-A964-428F-B5F8-217D8E400516}"/>
              </a:ext>
            </a:extLst>
          </p:cNvPr>
          <p:cNvSpPr txBox="1"/>
          <p:nvPr/>
        </p:nvSpPr>
        <p:spPr>
          <a:xfrm>
            <a:off x="120823" y="763164"/>
            <a:ext cx="6141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O(1) =&gt;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임계 시간 내에 검색 가능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96E7EA-8EC9-4D89-ACFF-5EED9BFD014B}"/>
              </a:ext>
            </a:extLst>
          </p:cNvPr>
          <p:cNvSpPr/>
          <p:nvPr/>
        </p:nvSpPr>
        <p:spPr>
          <a:xfrm>
            <a:off x="544200" y="249458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C3A94-4766-46FD-BABD-AAF000DA38AB}"/>
              </a:ext>
            </a:extLst>
          </p:cNvPr>
          <p:cNvSpPr/>
          <p:nvPr/>
        </p:nvSpPr>
        <p:spPr>
          <a:xfrm>
            <a:off x="544200" y="294485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1C081B-7632-4D15-A027-41A3B507517E}"/>
              </a:ext>
            </a:extLst>
          </p:cNvPr>
          <p:cNvSpPr/>
          <p:nvPr/>
        </p:nvSpPr>
        <p:spPr>
          <a:xfrm>
            <a:off x="544200" y="339513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6C5A45-0F71-4A4B-9AD2-88CEFE6E23DF}"/>
              </a:ext>
            </a:extLst>
          </p:cNvPr>
          <p:cNvSpPr/>
          <p:nvPr/>
        </p:nvSpPr>
        <p:spPr>
          <a:xfrm>
            <a:off x="544200" y="384540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DEB876-D08E-4F5A-BC1B-555CBFDBC5FB}"/>
              </a:ext>
            </a:extLst>
          </p:cNvPr>
          <p:cNvSpPr/>
          <p:nvPr/>
        </p:nvSpPr>
        <p:spPr>
          <a:xfrm>
            <a:off x="101393" y="2044313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30774E-28D6-43B2-A35F-B6CA5E59A470}"/>
              </a:ext>
            </a:extLst>
          </p:cNvPr>
          <p:cNvSpPr/>
          <p:nvPr/>
        </p:nvSpPr>
        <p:spPr>
          <a:xfrm>
            <a:off x="101393" y="2494586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7EB5AB6-6BBD-4509-8659-E5DE450BC6D5}"/>
              </a:ext>
            </a:extLst>
          </p:cNvPr>
          <p:cNvSpPr/>
          <p:nvPr/>
        </p:nvSpPr>
        <p:spPr>
          <a:xfrm>
            <a:off x="101393" y="2944859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DF5E2B-DB4B-4FEB-9F48-259636179D73}"/>
              </a:ext>
            </a:extLst>
          </p:cNvPr>
          <p:cNvSpPr/>
          <p:nvPr/>
        </p:nvSpPr>
        <p:spPr>
          <a:xfrm>
            <a:off x="101393" y="3395132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0D3B1F-1041-4EC5-9366-E09F6715323B}"/>
              </a:ext>
            </a:extLst>
          </p:cNvPr>
          <p:cNvSpPr/>
          <p:nvPr/>
        </p:nvSpPr>
        <p:spPr>
          <a:xfrm>
            <a:off x="101393" y="3845405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AC927A-DF12-42CE-87EA-03014A1E348C}"/>
              </a:ext>
            </a:extLst>
          </p:cNvPr>
          <p:cNvSpPr/>
          <p:nvPr/>
        </p:nvSpPr>
        <p:spPr>
          <a:xfrm>
            <a:off x="1733344" y="3845406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3E536B-6329-421B-A2D4-EDFE0BFDFF27}"/>
              </a:ext>
            </a:extLst>
          </p:cNvPr>
          <p:cNvSpPr/>
          <p:nvPr/>
        </p:nvSpPr>
        <p:spPr>
          <a:xfrm>
            <a:off x="2183618" y="384540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CC7D3174-4C98-4757-ABE6-ADB2CE0F5BB3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994473" y="4070542"/>
            <a:ext cx="738871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AAA24FD8-63BD-4783-9052-D242E15966FD}"/>
              </a:ext>
            </a:extLst>
          </p:cNvPr>
          <p:cNvCxnSpPr>
            <a:cxnSpLocks/>
            <a:stCxn id="27" idx="3"/>
            <a:endCxn id="48" idx="1"/>
          </p:cNvCxnSpPr>
          <p:nvPr/>
        </p:nvCxnSpPr>
        <p:spPr>
          <a:xfrm flipV="1">
            <a:off x="994473" y="2719722"/>
            <a:ext cx="703853" cy="45027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B0E0AB-2E1B-462B-99C7-78B57007F993}"/>
              </a:ext>
            </a:extLst>
          </p:cNvPr>
          <p:cNvSpPr/>
          <p:nvPr/>
        </p:nvSpPr>
        <p:spPr>
          <a:xfrm>
            <a:off x="544200" y="429567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CD6C69-293A-4D09-8B1D-3E319EE67B1C}"/>
              </a:ext>
            </a:extLst>
          </p:cNvPr>
          <p:cNvSpPr/>
          <p:nvPr/>
        </p:nvSpPr>
        <p:spPr>
          <a:xfrm>
            <a:off x="544200" y="4745951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8FFEC67-534C-4BCF-BCED-470AEC0DBB02}"/>
              </a:ext>
            </a:extLst>
          </p:cNvPr>
          <p:cNvSpPr/>
          <p:nvPr/>
        </p:nvSpPr>
        <p:spPr>
          <a:xfrm>
            <a:off x="544200" y="519622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399C4D-B602-436B-BE15-D982F2041B8C}"/>
              </a:ext>
            </a:extLst>
          </p:cNvPr>
          <p:cNvSpPr/>
          <p:nvPr/>
        </p:nvSpPr>
        <p:spPr>
          <a:xfrm>
            <a:off x="101393" y="4295678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200E73-D731-4452-A99E-16B52322B019}"/>
              </a:ext>
            </a:extLst>
          </p:cNvPr>
          <p:cNvSpPr/>
          <p:nvPr/>
        </p:nvSpPr>
        <p:spPr>
          <a:xfrm>
            <a:off x="101393" y="4745951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FE4A242-344F-4608-B106-D2D4FDF5C858}"/>
              </a:ext>
            </a:extLst>
          </p:cNvPr>
          <p:cNvSpPr/>
          <p:nvPr/>
        </p:nvSpPr>
        <p:spPr>
          <a:xfrm>
            <a:off x="101393" y="5196224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D73823-7B20-462E-8638-08429AA2B97F}"/>
              </a:ext>
            </a:extLst>
          </p:cNvPr>
          <p:cNvSpPr txBox="1"/>
          <p:nvPr/>
        </p:nvSpPr>
        <p:spPr>
          <a:xfrm>
            <a:off x="2930394" y="3295454"/>
            <a:ext cx="358303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[0]-&gt;[8]-&gt;[16]-&gt;[24]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[3]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[4]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[5]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[6]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[7]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444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6D4C0D-211C-4F50-B506-79C6A9A2C0A1}"/>
              </a:ext>
            </a:extLst>
          </p:cNvPr>
          <p:cNvSpPr txBox="1"/>
          <p:nvPr/>
        </p:nvSpPr>
        <p:spPr>
          <a:xfrm>
            <a:off x="411092" y="138546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hash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자료구조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647DAC-4E21-45AC-889A-EB3DD9A55C0B}"/>
              </a:ext>
            </a:extLst>
          </p:cNvPr>
          <p:cNvSpPr/>
          <p:nvPr/>
        </p:nvSpPr>
        <p:spPr>
          <a:xfrm>
            <a:off x="1326982" y="290209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AF8257-75BA-4292-B861-B57AB867B974}"/>
              </a:ext>
            </a:extLst>
          </p:cNvPr>
          <p:cNvSpPr/>
          <p:nvPr/>
        </p:nvSpPr>
        <p:spPr>
          <a:xfrm>
            <a:off x="2551270" y="4140349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9282F0-195E-4691-828E-438523F5D65F}"/>
              </a:ext>
            </a:extLst>
          </p:cNvPr>
          <p:cNvSpPr/>
          <p:nvPr/>
        </p:nvSpPr>
        <p:spPr>
          <a:xfrm>
            <a:off x="3001544" y="414034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07A5DA38-6CE8-423E-BFFC-C6932633176A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 flipV="1">
            <a:off x="1777255" y="4365486"/>
            <a:ext cx="774015" cy="11256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D27F66-1EB2-4CE2-8028-F59A2C3D53F9}"/>
              </a:ext>
            </a:extLst>
          </p:cNvPr>
          <p:cNvSpPr/>
          <p:nvPr/>
        </p:nvSpPr>
        <p:spPr>
          <a:xfrm>
            <a:off x="2468766" y="2593835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10884B-FEAA-4ED2-A7AF-2032106B407C}"/>
              </a:ext>
            </a:extLst>
          </p:cNvPr>
          <p:cNvSpPr/>
          <p:nvPr/>
        </p:nvSpPr>
        <p:spPr>
          <a:xfrm>
            <a:off x="2919040" y="259383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07224F33-6688-400C-A266-25CD02AC015B}"/>
              </a:ext>
            </a:extLst>
          </p:cNvPr>
          <p:cNvCxnSpPr>
            <a:cxnSpLocks/>
            <a:stCxn id="26" idx="3"/>
            <a:endCxn id="42" idx="1"/>
          </p:cNvCxnSpPr>
          <p:nvPr/>
        </p:nvCxnSpPr>
        <p:spPr>
          <a:xfrm flipV="1">
            <a:off x="1777255" y="2818972"/>
            <a:ext cx="691511" cy="75853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8BCB47-5E1E-4D2A-A316-50501D43C278}"/>
              </a:ext>
            </a:extLst>
          </p:cNvPr>
          <p:cNvSpPr/>
          <p:nvPr/>
        </p:nvSpPr>
        <p:spPr>
          <a:xfrm>
            <a:off x="3844272" y="2603586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29464C-4C35-4E8D-92C3-0DA7039A86BF}"/>
              </a:ext>
            </a:extLst>
          </p:cNvPr>
          <p:cNvSpPr/>
          <p:nvPr/>
        </p:nvSpPr>
        <p:spPr>
          <a:xfrm>
            <a:off x="4294546" y="260358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AA35FA08-8414-412B-A253-B02D708A9098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3369313" y="2818971"/>
            <a:ext cx="474959" cy="975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1DBF2D-CAC2-4431-A37F-C3E30BC7369C}"/>
              </a:ext>
            </a:extLst>
          </p:cNvPr>
          <p:cNvSpPr/>
          <p:nvPr/>
        </p:nvSpPr>
        <p:spPr>
          <a:xfrm>
            <a:off x="2481108" y="3352370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A0243C-6B76-429C-B6E9-EF28CA31FAEC}"/>
              </a:ext>
            </a:extLst>
          </p:cNvPr>
          <p:cNvSpPr/>
          <p:nvPr/>
        </p:nvSpPr>
        <p:spPr>
          <a:xfrm>
            <a:off x="2931382" y="335236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64D2EA-3BC1-4B3F-A350-8DA231149D86}"/>
              </a:ext>
            </a:extLst>
          </p:cNvPr>
          <p:cNvSpPr txBox="1"/>
          <p:nvPr/>
        </p:nvSpPr>
        <p:spPr>
          <a:xfrm>
            <a:off x="5035696" y="1386596"/>
            <a:ext cx="879760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#define GOLDEN_RATIO_PRIME_32 0x9e370001UL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hash_32(int val, unsigned int bits=3)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	int hash = val * GOLDEN_RATIO_PRIME_32;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	return hash &gt;&gt; (32 - bits);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2B51C0-A964-428F-B5F8-217D8E400516}"/>
              </a:ext>
            </a:extLst>
          </p:cNvPr>
          <p:cNvSpPr txBox="1"/>
          <p:nvPr/>
        </p:nvSpPr>
        <p:spPr>
          <a:xfrm>
            <a:off x="120823" y="763164"/>
            <a:ext cx="6141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O(1) =&gt;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임계 시간 내에 검색 가능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96E7EA-8EC9-4D89-ACFF-5EED9BFD014B}"/>
              </a:ext>
            </a:extLst>
          </p:cNvPr>
          <p:cNvSpPr/>
          <p:nvPr/>
        </p:nvSpPr>
        <p:spPr>
          <a:xfrm>
            <a:off x="1326982" y="3352371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C3A94-4766-46FD-BABD-AAF000DA38AB}"/>
              </a:ext>
            </a:extLst>
          </p:cNvPr>
          <p:cNvSpPr/>
          <p:nvPr/>
        </p:nvSpPr>
        <p:spPr>
          <a:xfrm>
            <a:off x="1326982" y="380264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1C081B-7632-4D15-A027-41A3B507517E}"/>
              </a:ext>
            </a:extLst>
          </p:cNvPr>
          <p:cNvSpPr/>
          <p:nvPr/>
        </p:nvSpPr>
        <p:spPr>
          <a:xfrm>
            <a:off x="1326982" y="425291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6C5A45-0F71-4A4B-9AD2-88CEFE6E23DF}"/>
              </a:ext>
            </a:extLst>
          </p:cNvPr>
          <p:cNvSpPr/>
          <p:nvPr/>
        </p:nvSpPr>
        <p:spPr>
          <a:xfrm>
            <a:off x="1326982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DEB876-D08E-4F5A-BC1B-555CBFDBC5FB}"/>
              </a:ext>
            </a:extLst>
          </p:cNvPr>
          <p:cNvSpPr/>
          <p:nvPr/>
        </p:nvSpPr>
        <p:spPr>
          <a:xfrm>
            <a:off x="884175" y="2902098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30774E-28D6-43B2-A35F-B6CA5E59A470}"/>
              </a:ext>
            </a:extLst>
          </p:cNvPr>
          <p:cNvSpPr/>
          <p:nvPr/>
        </p:nvSpPr>
        <p:spPr>
          <a:xfrm>
            <a:off x="884175" y="3352371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7EB5AB6-6BBD-4509-8659-E5DE450BC6D5}"/>
              </a:ext>
            </a:extLst>
          </p:cNvPr>
          <p:cNvSpPr/>
          <p:nvPr/>
        </p:nvSpPr>
        <p:spPr>
          <a:xfrm>
            <a:off x="884175" y="3802644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DF5E2B-DB4B-4FEB-9F48-259636179D73}"/>
              </a:ext>
            </a:extLst>
          </p:cNvPr>
          <p:cNvSpPr/>
          <p:nvPr/>
        </p:nvSpPr>
        <p:spPr>
          <a:xfrm>
            <a:off x="884175" y="4252917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0D3B1F-1041-4EC5-9366-E09F6715323B}"/>
              </a:ext>
            </a:extLst>
          </p:cNvPr>
          <p:cNvSpPr/>
          <p:nvPr/>
        </p:nvSpPr>
        <p:spPr>
          <a:xfrm>
            <a:off x="884175" y="4703190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AC927A-DF12-42CE-87EA-03014A1E348C}"/>
              </a:ext>
            </a:extLst>
          </p:cNvPr>
          <p:cNvSpPr/>
          <p:nvPr/>
        </p:nvSpPr>
        <p:spPr>
          <a:xfrm>
            <a:off x="2516126" y="4703191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3E536B-6329-421B-A2D4-EDFE0BFDFF27}"/>
              </a:ext>
            </a:extLst>
          </p:cNvPr>
          <p:cNvSpPr/>
          <p:nvPr/>
        </p:nvSpPr>
        <p:spPr>
          <a:xfrm>
            <a:off x="2966400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CC7D3174-4C98-4757-ABE6-ADB2CE0F5BB3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1777255" y="4928327"/>
            <a:ext cx="738871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AAA24FD8-63BD-4783-9052-D242E15966FD}"/>
              </a:ext>
            </a:extLst>
          </p:cNvPr>
          <p:cNvCxnSpPr>
            <a:cxnSpLocks/>
            <a:stCxn id="27" idx="3"/>
            <a:endCxn id="48" idx="1"/>
          </p:cNvCxnSpPr>
          <p:nvPr/>
        </p:nvCxnSpPr>
        <p:spPr>
          <a:xfrm flipV="1">
            <a:off x="1777255" y="3577507"/>
            <a:ext cx="703853" cy="45027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B0E0AB-2E1B-462B-99C7-78B57007F993}"/>
              </a:ext>
            </a:extLst>
          </p:cNvPr>
          <p:cNvSpPr/>
          <p:nvPr/>
        </p:nvSpPr>
        <p:spPr>
          <a:xfrm>
            <a:off x="1326982" y="515346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CD6C69-293A-4D09-8B1D-3E319EE67B1C}"/>
              </a:ext>
            </a:extLst>
          </p:cNvPr>
          <p:cNvSpPr/>
          <p:nvPr/>
        </p:nvSpPr>
        <p:spPr>
          <a:xfrm>
            <a:off x="1326982" y="560373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8FFEC67-534C-4BCF-BCED-470AEC0DBB02}"/>
              </a:ext>
            </a:extLst>
          </p:cNvPr>
          <p:cNvSpPr/>
          <p:nvPr/>
        </p:nvSpPr>
        <p:spPr>
          <a:xfrm>
            <a:off x="1326982" y="605400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399C4D-B602-436B-BE15-D982F2041B8C}"/>
              </a:ext>
            </a:extLst>
          </p:cNvPr>
          <p:cNvSpPr/>
          <p:nvPr/>
        </p:nvSpPr>
        <p:spPr>
          <a:xfrm>
            <a:off x="884175" y="5153463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200E73-D731-4452-A99E-16B52322B019}"/>
              </a:ext>
            </a:extLst>
          </p:cNvPr>
          <p:cNvSpPr/>
          <p:nvPr/>
        </p:nvSpPr>
        <p:spPr>
          <a:xfrm>
            <a:off x="884175" y="5603736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FE4A242-344F-4608-B106-D2D4FDF5C858}"/>
              </a:ext>
            </a:extLst>
          </p:cNvPr>
          <p:cNvSpPr/>
          <p:nvPr/>
        </p:nvSpPr>
        <p:spPr>
          <a:xfrm>
            <a:off x="884175" y="6054009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A9DB4C-1F37-4FA6-8C7B-97DA38988327}"/>
              </a:ext>
            </a:extLst>
          </p:cNvPr>
          <p:cNvSpPr txBox="1"/>
          <p:nvPr/>
        </p:nvSpPr>
        <p:spPr>
          <a:xfrm>
            <a:off x="256268" y="1218959"/>
            <a:ext cx="21563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11011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111 &amp;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  <a:endParaRPr lang="ko-KR" altLang="en-US" sz="2800">
              <a:solidFill>
                <a:srgbClr val="FF0000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813918B-04EB-4659-A6DD-A74210B48B2E}"/>
              </a:ext>
            </a:extLst>
          </p:cNvPr>
          <p:cNvSpPr/>
          <p:nvPr/>
        </p:nvSpPr>
        <p:spPr>
          <a:xfrm>
            <a:off x="7476979" y="4252918"/>
            <a:ext cx="2560320" cy="3377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068AEE9-60D6-4B7A-B29D-ABAB7CBD52C2}"/>
              </a:ext>
            </a:extLst>
          </p:cNvPr>
          <p:cNvSpPr/>
          <p:nvPr/>
        </p:nvSpPr>
        <p:spPr>
          <a:xfrm>
            <a:off x="6484992" y="4252917"/>
            <a:ext cx="1767354" cy="337704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8CA99C-54E1-4E12-B032-EDD6F7A0F755}"/>
              </a:ext>
            </a:extLst>
          </p:cNvPr>
          <p:cNvSpPr/>
          <p:nvPr/>
        </p:nvSpPr>
        <p:spPr>
          <a:xfrm>
            <a:off x="4916659" y="4252917"/>
            <a:ext cx="2560320" cy="3377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007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6D4C0D-211C-4F50-B506-79C6A9A2C0A1}"/>
              </a:ext>
            </a:extLst>
          </p:cNvPr>
          <p:cNvSpPr txBox="1"/>
          <p:nvPr/>
        </p:nvSpPr>
        <p:spPr>
          <a:xfrm>
            <a:off x="411092" y="138546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hash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자료구조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647DAC-4E21-45AC-889A-EB3DD9A55C0B}"/>
              </a:ext>
            </a:extLst>
          </p:cNvPr>
          <p:cNvSpPr/>
          <p:nvPr/>
        </p:nvSpPr>
        <p:spPr>
          <a:xfrm>
            <a:off x="1326982" y="290209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AF8257-75BA-4292-B861-B57AB867B974}"/>
              </a:ext>
            </a:extLst>
          </p:cNvPr>
          <p:cNvSpPr/>
          <p:nvPr/>
        </p:nvSpPr>
        <p:spPr>
          <a:xfrm>
            <a:off x="2551270" y="4140349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9282F0-195E-4691-828E-438523F5D65F}"/>
              </a:ext>
            </a:extLst>
          </p:cNvPr>
          <p:cNvSpPr/>
          <p:nvPr/>
        </p:nvSpPr>
        <p:spPr>
          <a:xfrm>
            <a:off x="3001544" y="414034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07A5DA38-6CE8-423E-BFFC-C6932633176A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 flipV="1">
            <a:off x="1777255" y="4365486"/>
            <a:ext cx="774015" cy="11256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D27F66-1EB2-4CE2-8028-F59A2C3D53F9}"/>
              </a:ext>
            </a:extLst>
          </p:cNvPr>
          <p:cNvSpPr/>
          <p:nvPr/>
        </p:nvSpPr>
        <p:spPr>
          <a:xfrm>
            <a:off x="2468766" y="2593835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10884B-FEAA-4ED2-A7AF-2032106B407C}"/>
              </a:ext>
            </a:extLst>
          </p:cNvPr>
          <p:cNvSpPr/>
          <p:nvPr/>
        </p:nvSpPr>
        <p:spPr>
          <a:xfrm>
            <a:off x="2919040" y="259383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07224F33-6688-400C-A266-25CD02AC015B}"/>
              </a:ext>
            </a:extLst>
          </p:cNvPr>
          <p:cNvCxnSpPr>
            <a:cxnSpLocks/>
            <a:stCxn id="26" idx="3"/>
            <a:endCxn id="42" idx="1"/>
          </p:cNvCxnSpPr>
          <p:nvPr/>
        </p:nvCxnSpPr>
        <p:spPr>
          <a:xfrm flipV="1">
            <a:off x="1777255" y="2818972"/>
            <a:ext cx="691511" cy="75853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8BCB47-5E1E-4D2A-A316-50501D43C278}"/>
              </a:ext>
            </a:extLst>
          </p:cNvPr>
          <p:cNvSpPr/>
          <p:nvPr/>
        </p:nvSpPr>
        <p:spPr>
          <a:xfrm>
            <a:off x="3844272" y="2603586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29464C-4C35-4E8D-92C3-0DA7039A86BF}"/>
              </a:ext>
            </a:extLst>
          </p:cNvPr>
          <p:cNvSpPr/>
          <p:nvPr/>
        </p:nvSpPr>
        <p:spPr>
          <a:xfrm>
            <a:off x="4294546" y="260358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AA35FA08-8414-412B-A253-B02D708A9098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3369313" y="2818971"/>
            <a:ext cx="474959" cy="975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1DBF2D-CAC2-4431-A37F-C3E30BC7369C}"/>
              </a:ext>
            </a:extLst>
          </p:cNvPr>
          <p:cNvSpPr/>
          <p:nvPr/>
        </p:nvSpPr>
        <p:spPr>
          <a:xfrm>
            <a:off x="2481108" y="3352370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A0243C-6B76-429C-B6E9-EF28CA31FAEC}"/>
              </a:ext>
            </a:extLst>
          </p:cNvPr>
          <p:cNvSpPr/>
          <p:nvPr/>
        </p:nvSpPr>
        <p:spPr>
          <a:xfrm>
            <a:off x="2931382" y="335236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64D2EA-3BC1-4B3F-A350-8DA231149D86}"/>
              </a:ext>
            </a:extLst>
          </p:cNvPr>
          <p:cNvSpPr txBox="1"/>
          <p:nvPr/>
        </p:nvSpPr>
        <p:spPr>
          <a:xfrm>
            <a:off x="5070866" y="1387782"/>
            <a:ext cx="781175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GOLDEN_RATIO_PRIME_32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=</a:t>
            </a:r>
            <a:r>
              <a:rPr lang="it-IT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0x9e370001</a:t>
            </a:r>
          </a:p>
          <a:p>
            <a:endParaRPr lang="it-IT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hash_fn(val, bits)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	hash = val * GOLDEN_RATIO_PRIME_32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	return hash &gt;&gt; (32 - bits)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2B51C0-A964-428F-B5F8-217D8E400516}"/>
              </a:ext>
            </a:extLst>
          </p:cNvPr>
          <p:cNvSpPr txBox="1"/>
          <p:nvPr/>
        </p:nvSpPr>
        <p:spPr>
          <a:xfrm>
            <a:off x="120823" y="763164"/>
            <a:ext cx="6141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O(1) =&gt;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임계 시간 내에 검색 가능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96E7EA-8EC9-4D89-ACFF-5EED9BFD014B}"/>
              </a:ext>
            </a:extLst>
          </p:cNvPr>
          <p:cNvSpPr/>
          <p:nvPr/>
        </p:nvSpPr>
        <p:spPr>
          <a:xfrm>
            <a:off x="1326982" y="3352371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C3A94-4766-46FD-BABD-AAF000DA38AB}"/>
              </a:ext>
            </a:extLst>
          </p:cNvPr>
          <p:cNvSpPr/>
          <p:nvPr/>
        </p:nvSpPr>
        <p:spPr>
          <a:xfrm>
            <a:off x="1326982" y="380264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1C081B-7632-4D15-A027-41A3B507517E}"/>
              </a:ext>
            </a:extLst>
          </p:cNvPr>
          <p:cNvSpPr/>
          <p:nvPr/>
        </p:nvSpPr>
        <p:spPr>
          <a:xfrm>
            <a:off x="1326982" y="425291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6C5A45-0F71-4A4B-9AD2-88CEFE6E23DF}"/>
              </a:ext>
            </a:extLst>
          </p:cNvPr>
          <p:cNvSpPr/>
          <p:nvPr/>
        </p:nvSpPr>
        <p:spPr>
          <a:xfrm>
            <a:off x="1326982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DEB876-D08E-4F5A-BC1B-555CBFDBC5FB}"/>
              </a:ext>
            </a:extLst>
          </p:cNvPr>
          <p:cNvSpPr/>
          <p:nvPr/>
        </p:nvSpPr>
        <p:spPr>
          <a:xfrm>
            <a:off x="884175" y="2902098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30774E-28D6-43B2-A35F-B6CA5E59A470}"/>
              </a:ext>
            </a:extLst>
          </p:cNvPr>
          <p:cNvSpPr/>
          <p:nvPr/>
        </p:nvSpPr>
        <p:spPr>
          <a:xfrm>
            <a:off x="884175" y="3352371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7EB5AB6-6BBD-4509-8659-E5DE450BC6D5}"/>
              </a:ext>
            </a:extLst>
          </p:cNvPr>
          <p:cNvSpPr/>
          <p:nvPr/>
        </p:nvSpPr>
        <p:spPr>
          <a:xfrm>
            <a:off x="884175" y="3802644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DF5E2B-DB4B-4FEB-9F48-259636179D73}"/>
              </a:ext>
            </a:extLst>
          </p:cNvPr>
          <p:cNvSpPr/>
          <p:nvPr/>
        </p:nvSpPr>
        <p:spPr>
          <a:xfrm>
            <a:off x="884175" y="4252917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0D3B1F-1041-4EC5-9366-E09F6715323B}"/>
              </a:ext>
            </a:extLst>
          </p:cNvPr>
          <p:cNvSpPr/>
          <p:nvPr/>
        </p:nvSpPr>
        <p:spPr>
          <a:xfrm>
            <a:off x="884175" y="4703190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AC927A-DF12-42CE-87EA-03014A1E348C}"/>
              </a:ext>
            </a:extLst>
          </p:cNvPr>
          <p:cNvSpPr/>
          <p:nvPr/>
        </p:nvSpPr>
        <p:spPr>
          <a:xfrm>
            <a:off x="2516126" y="4703191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3E536B-6329-421B-A2D4-EDFE0BFDFF27}"/>
              </a:ext>
            </a:extLst>
          </p:cNvPr>
          <p:cNvSpPr/>
          <p:nvPr/>
        </p:nvSpPr>
        <p:spPr>
          <a:xfrm>
            <a:off x="2966400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CC7D3174-4C98-4757-ABE6-ADB2CE0F5BB3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1777255" y="4928327"/>
            <a:ext cx="738871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AAA24FD8-63BD-4783-9052-D242E15966FD}"/>
              </a:ext>
            </a:extLst>
          </p:cNvPr>
          <p:cNvCxnSpPr>
            <a:cxnSpLocks/>
            <a:stCxn id="27" idx="3"/>
            <a:endCxn id="48" idx="1"/>
          </p:cNvCxnSpPr>
          <p:nvPr/>
        </p:nvCxnSpPr>
        <p:spPr>
          <a:xfrm flipV="1">
            <a:off x="1777255" y="3577507"/>
            <a:ext cx="703853" cy="45027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B0E0AB-2E1B-462B-99C7-78B57007F993}"/>
              </a:ext>
            </a:extLst>
          </p:cNvPr>
          <p:cNvSpPr/>
          <p:nvPr/>
        </p:nvSpPr>
        <p:spPr>
          <a:xfrm>
            <a:off x="1326982" y="515346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CD6C69-293A-4D09-8B1D-3E319EE67B1C}"/>
              </a:ext>
            </a:extLst>
          </p:cNvPr>
          <p:cNvSpPr/>
          <p:nvPr/>
        </p:nvSpPr>
        <p:spPr>
          <a:xfrm>
            <a:off x="1326982" y="560373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8FFEC67-534C-4BCF-BCED-470AEC0DBB02}"/>
              </a:ext>
            </a:extLst>
          </p:cNvPr>
          <p:cNvSpPr/>
          <p:nvPr/>
        </p:nvSpPr>
        <p:spPr>
          <a:xfrm>
            <a:off x="1326982" y="605400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399C4D-B602-436B-BE15-D982F2041B8C}"/>
              </a:ext>
            </a:extLst>
          </p:cNvPr>
          <p:cNvSpPr/>
          <p:nvPr/>
        </p:nvSpPr>
        <p:spPr>
          <a:xfrm>
            <a:off x="884175" y="5153463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200E73-D731-4452-A99E-16B52322B019}"/>
              </a:ext>
            </a:extLst>
          </p:cNvPr>
          <p:cNvSpPr/>
          <p:nvPr/>
        </p:nvSpPr>
        <p:spPr>
          <a:xfrm>
            <a:off x="884175" y="5603736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FE4A242-344F-4608-B106-D2D4FDF5C858}"/>
              </a:ext>
            </a:extLst>
          </p:cNvPr>
          <p:cNvSpPr/>
          <p:nvPr/>
        </p:nvSpPr>
        <p:spPr>
          <a:xfrm>
            <a:off x="884175" y="6054009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A9DB4C-1F37-4FA6-8C7B-97DA38988327}"/>
              </a:ext>
            </a:extLst>
          </p:cNvPr>
          <p:cNvSpPr txBox="1"/>
          <p:nvPr/>
        </p:nvSpPr>
        <p:spPr>
          <a:xfrm>
            <a:off x="256268" y="1218959"/>
            <a:ext cx="21563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11011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111 &amp;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  <a:endParaRPr lang="ko-KR" altLang="en-US" sz="2800">
              <a:solidFill>
                <a:srgbClr val="FF0000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BA6A3-37E5-431B-8517-84C0A0C6F5EC}"/>
              </a:ext>
            </a:extLst>
          </p:cNvPr>
          <p:cNvSpPr txBox="1"/>
          <p:nvPr/>
        </p:nvSpPr>
        <p:spPr>
          <a:xfrm>
            <a:off x="4596289" y="3787854"/>
            <a:ext cx="59025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'hello' 'olleh'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'h' 'e' 'l' 'l' 'o'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104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16 + 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8 + 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 + 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 +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5E6C7C-D4CA-4D50-944A-6308276B17CD}"/>
              </a:ext>
            </a:extLst>
          </p:cNvPr>
          <p:cNvSpPr txBox="1"/>
          <p:nvPr/>
        </p:nvSpPr>
        <p:spPr>
          <a:xfrm>
            <a:off x="7174523" y="763164"/>
            <a:ext cx="4719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1234 =&gt; 1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1000+2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100...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083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E68F5E-C3AD-42D2-9577-9924FE733DC7}"/>
              </a:ext>
            </a:extLst>
          </p:cNvPr>
          <p:cNvSpPr/>
          <p:nvPr/>
        </p:nvSpPr>
        <p:spPr>
          <a:xfrm>
            <a:off x="1041684" y="1882556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767B5-83BF-471F-BDDA-2F1ECFE7134A}"/>
              </a:ext>
            </a:extLst>
          </p:cNvPr>
          <p:cNvSpPr/>
          <p:nvPr/>
        </p:nvSpPr>
        <p:spPr>
          <a:xfrm>
            <a:off x="1552011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236B37-CE11-4058-A113-ADFF893E6F41}"/>
              </a:ext>
            </a:extLst>
          </p:cNvPr>
          <p:cNvSpPr/>
          <p:nvPr/>
        </p:nvSpPr>
        <p:spPr>
          <a:xfrm>
            <a:off x="2062338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29E69E-4542-4F12-898A-15D405B7632C}"/>
              </a:ext>
            </a:extLst>
          </p:cNvPr>
          <p:cNvSpPr/>
          <p:nvPr/>
        </p:nvSpPr>
        <p:spPr>
          <a:xfrm>
            <a:off x="2572667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FAE2AD-5803-4C8F-B5F0-3D3260F570C1}"/>
              </a:ext>
            </a:extLst>
          </p:cNvPr>
          <p:cNvSpPr/>
          <p:nvPr/>
        </p:nvSpPr>
        <p:spPr>
          <a:xfrm>
            <a:off x="3082996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0EF010-6120-4F65-9DD8-3E22C2F97C69}"/>
              </a:ext>
            </a:extLst>
          </p:cNvPr>
          <p:cNvSpPr/>
          <p:nvPr/>
        </p:nvSpPr>
        <p:spPr>
          <a:xfrm>
            <a:off x="3593323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670062-752F-4121-B605-D85592FA8788}"/>
              </a:ext>
            </a:extLst>
          </p:cNvPr>
          <p:cNvSpPr/>
          <p:nvPr/>
        </p:nvSpPr>
        <p:spPr>
          <a:xfrm>
            <a:off x="4103652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39A6F-FCE3-4D41-867D-D41E64782F1F}"/>
              </a:ext>
            </a:extLst>
          </p:cNvPr>
          <p:cNvSpPr/>
          <p:nvPr/>
        </p:nvSpPr>
        <p:spPr>
          <a:xfrm>
            <a:off x="4613979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16D37C-6DED-441B-B205-3CEF0EB47E81}"/>
              </a:ext>
            </a:extLst>
          </p:cNvPr>
          <p:cNvSpPr/>
          <p:nvPr/>
        </p:nvSpPr>
        <p:spPr>
          <a:xfrm>
            <a:off x="1060178" y="15015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F93BB-0F47-4BE4-9316-3110546E5FE8}"/>
              </a:ext>
            </a:extLst>
          </p:cNvPr>
          <p:cNvSpPr txBox="1"/>
          <p:nvPr/>
        </p:nvSpPr>
        <p:spPr>
          <a:xfrm>
            <a:off x="7473819" y="2533665"/>
            <a:ext cx="256352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중국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10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진수 </a:t>
            </a:r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5-3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10  = 3 + n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5+7 = </a:t>
            </a:r>
            <a:r>
              <a:rPr lang="en-US" altLang="ko-KR" sz="2800">
                <a:solidFill>
                  <a:srgbClr val="FF0000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 =&gt; 2 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7094EA5-2433-4899-8821-372EBFC8A8C8}"/>
              </a:ext>
            </a:extLst>
          </p:cNvPr>
          <p:cNvSpPr txBox="1"/>
          <p:nvPr/>
        </p:nvSpPr>
        <p:spPr>
          <a:xfrm>
            <a:off x="5590273" y="1403626"/>
            <a:ext cx="2015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 + (-3) = 2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1F8C589-9065-40F0-9732-93CEB7C06A7B}"/>
              </a:ext>
            </a:extLst>
          </p:cNvPr>
          <p:cNvSpPr/>
          <p:nvPr/>
        </p:nvSpPr>
        <p:spPr>
          <a:xfrm>
            <a:off x="1041684" y="2642861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BEDE917-EC62-4481-89AD-BF2B33F01ABE}"/>
              </a:ext>
            </a:extLst>
          </p:cNvPr>
          <p:cNvSpPr/>
          <p:nvPr/>
        </p:nvSpPr>
        <p:spPr>
          <a:xfrm>
            <a:off x="1552011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2F55E39-F2E2-49F5-8E5E-734BA3A4B0F1}"/>
              </a:ext>
            </a:extLst>
          </p:cNvPr>
          <p:cNvSpPr/>
          <p:nvPr/>
        </p:nvSpPr>
        <p:spPr>
          <a:xfrm>
            <a:off x="2062338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56D4648-B6E0-41FC-818C-5956E2595974}"/>
              </a:ext>
            </a:extLst>
          </p:cNvPr>
          <p:cNvSpPr/>
          <p:nvPr/>
        </p:nvSpPr>
        <p:spPr>
          <a:xfrm>
            <a:off x="2572667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9211634-F130-42CA-B114-92106381E8BE}"/>
              </a:ext>
            </a:extLst>
          </p:cNvPr>
          <p:cNvSpPr/>
          <p:nvPr/>
        </p:nvSpPr>
        <p:spPr>
          <a:xfrm>
            <a:off x="3082996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FE74A52-7CA6-4847-9BDD-9310AA35B4B8}"/>
              </a:ext>
            </a:extLst>
          </p:cNvPr>
          <p:cNvSpPr/>
          <p:nvPr/>
        </p:nvSpPr>
        <p:spPr>
          <a:xfrm>
            <a:off x="3593323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7F95610-C2FC-4E3F-B058-44614D927E4F}"/>
              </a:ext>
            </a:extLst>
          </p:cNvPr>
          <p:cNvSpPr/>
          <p:nvPr/>
        </p:nvSpPr>
        <p:spPr>
          <a:xfrm>
            <a:off x="4103652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B3010B2-BD0D-4125-A303-8065827EB5AD}"/>
              </a:ext>
            </a:extLst>
          </p:cNvPr>
          <p:cNvSpPr/>
          <p:nvPr/>
        </p:nvSpPr>
        <p:spPr>
          <a:xfrm>
            <a:off x="4613979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CE0A8-4232-408B-81F9-112476B67779}"/>
              </a:ext>
            </a:extLst>
          </p:cNvPr>
          <p:cNvSpPr txBox="1"/>
          <p:nvPr/>
        </p:nvSpPr>
        <p:spPr>
          <a:xfrm>
            <a:off x="653064" y="27051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9088969-ADA7-4233-9AF2-8EBCA8AD46A4}"/>
              </a:ext>
            </a:extLst>
          </p:cNvPr>
          <p:cNvCxnSpPr/>
          <p:nvPr/>
        </p:nvCxnSpPr>
        <p:spPr>
          <a:xfrm>
            <a:off x="729264" y="3520440"/>
            <a:ext cx="521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A12BD86-1766-4855-A058-45F9D60FF78B}"/>
              </a:ext>
            </a:extLst>
          </p:cNvPr>
          <p:cNvSpPr/>
          <p:nvPr/>
        </p:nvSpPr>
        <p:spPr>
          <a:xfrm>
            <a:off x="1056711" y="3636290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6B168F-1643-4F2F-9837-9F191AC603FF}"/>
              </a:ext>
            </a:extLst>
          </p:cNvPr>
          <p:cNvSpPr/>
          <p:nvPr/>
        </p:nvSpPr>
        <p:spPr>
          <a:xfrm>
            <a:off x="1567038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909CA1F-7FE8-47EF-8D8E-2D2FEE7B2558}"/>
              </a:ext>
            </a:extLst>
          </p:cNvPr>
          <p:cNvSpPr/>
          <p:nvPr/>
        </p:nvSpPr>
        <p:spPr>
          <a:xfrm>
            <a:off x="2077365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3EBA5DE-9571-445F-855B-4A823313CBB2}"/>
              </a:ext>
            </a:extLst>
          </p:cNvPr>
          <p:cNvSpPr/>
          <p:nvPr/>
        </p:nvSpPr>
        <p:spPr>
          <a:xfrm>
            <a:off x="2587694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248D436-198E-48B9-9FDA-07BDFA3A1695}"/>
              </a:ext>
            </a:extLst>
          </p:cNvPr>
          <p:cNvSpPr/>
          <p:nvPr/>
        </p:nvSpPr>
        <p:spPr>
          <a:xfrm>
            <a:off x="3098023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EA6289A-4D62-4D39-84C1-410CD82EC49D}"/>
              </a:ext>
            </a:extLst>
          </p:cNvPr>
          <p:cNvSpPr/>
          <p:nvPr/>
        </p:nvSpPr>
        <p:spPr>
          <a:xfrm>
            <a:off x="3608350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030ADA6-6CE4-473E-BFCA-9DA06DFFF488}"/>
              </a:ext>
            </a:extLst>
          </p:cNvPr>
          <p:cNvSpPr/>
          <p:nvPr/>
        </p:nvSpPr>
        <p:spPr>
          <a:xfrm>
            <a:off x="4118679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6520496-8E5F-4CD6-809E-E39C13344908}"/>
              </a:ext>
            </a:extLst>
          </p:cNvPr>
          <p:cNvSpPr/>
          <p:nvPr/>
        </p:nvSpPr>
        <p:spPr>
          <a:xfrm>
            <a:off x="4629006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F3DF56-7941-43C8-AE09-08E2487201EF}"/>
              </a:ext>
            </a:extLst>
          </p:cNvPr>
          <p:cNvSpPr txBox="1"/>
          <p:nvPr/>
        </p:nvSpPr>
        <p:spPr>
          <a:xfrm>
            <a:off x="5277853" y="1950867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C218B5-2A5F-4F4C-9A68-A7E0C32A695E}"/>
              </a:ext>
            </a:extLst>
          </p:cNvPr>
          <p:cNvSpPr txBox="1"/>
          <p:nvPr/>
        </p:nvSpPr>
        <p:spPr>
          <a:xfrm>
            <a:off x="5277853" y="2676761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-3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2A11ECE-3DEA-429B-B1D4-637932F1327C}"/>
              </a:ext>
            </a:extLst>
          </p:cNvPr>
          <p:cNvSpPr/>
          <p:nvPr/>
        </p:nvSpPr>
        <p:spPr>
          <a:xfrm>
            <a:off x="4103650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F48B38-4EF0-4DB8-B5A8-3B1B66568890}"/>
              </a:ext>
            </a:extLst>
          </p:cNvPr>
          <p:cNvSpPr/>
          <p:nvPr/>
        </p:nvSpPr>
        <p:spPr>
          <a:xfrm>
            <a:off x="3098023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967F2F-AAD7-4CDD-B8DC-F74650A8D6BE}"/>
              </a:ext>
            </a:extLst>
          </p:cNvPr>
          <p:cNvSpPr/>
          <p:nvPr/>
        </p:nvSpPr>
        <p:spPr>
          <a:xfrm>
            <a:off x="2578798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79D908-321E-4917-8D7A-DBD7F2203155}"/>
              </a:ext>
            </a:extLst>
          </p:cNvPr>
          <p:cNvSpPr/>
          <p:nvPr/>
        </p:nvSpPr>
        <p:spPr>
          <a:xfrm>
            <a:off x="2059573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224B8B6-D796-48F4-8006-C88F398819E3}"/>
              </a:ext>
            </a:extLst>
          </p:cNvPr>
          <p:cNvSpPr/>
          <p:nvPr/>
        </p:nvSpPr>
        <p:spPr>
          <a:xfrm>
            <a:off x="1555370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1BB400C-2C4B-4108-A75F-1DBFDAFDCA5C}"/>
              </a:ext>
            </a:extLst>
          </p:cNvPr>
          <p:cNvSpPr/>
          <p:nvPr/>
        </p:nvSpPr>
        <p:spPr>
          <a:xfrm>
            <a:off x="1037316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2484DA4-84AA-41FF-A7C8-D76DA06A86FC}"/>
              </a:ext>
            </a:extLst>
          </p:cNvPr>
          <p:cNvSpPr/>
          <p:nvPr/>
        </p:nvSpPr>
        <p:spPr>
          <a:xfrm>
            <a:off x="218337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F162D4-4DF6-4B77-B0E2-F9139082C9B5}"/>
              </a:ext>
            </a:extLst>
          </p:cNvPr>
          <p:cNvSpPr txBox="1"/>
          <p:nvPr/>
        </p:nvSpPr>
        <p:spPr>
          <a:xfrm>
            <a:off x="0" y="655229"/>
            <a:ext cx="971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carry</a:t>
            </a:r>
          </a:p>
        </p:txBody>
      </p:sp>
    </p:spTree>
    <p:extLst>
      <p:ext uri="{BB962C8B-B14F-4D97-AF65-F5344CB8AC3E}">
        <p14:creationId xmlns:p14="http://schemas.microsoft.com/office/powerpoint/2010/main" val="35405823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710C61-40DC-4E64-9F5B-BE4C3A01F9CD}"/>
              </a:ext>
            </a:extLst>
          </p:cNvPr>
          <p:cNvSpPr/>
          <p:nvPr/>
        </p:nvSpPr>
        <p:spPr>
          <a:xfrm>
            <a:off x="1172452" y="2058802"/>
            <a:ext cx="1671725" cy="189050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3F0E2-190B-43D6-8E32-558C1235EBA5}"/>
              </a:ext>
            </a:extLst>
          </p:cNvPr>
          <p:cNvSpPr txBox="1"/>
          <p:nvPr/>
        </p:nvSpPr>
        <p:spPr>
          <a:xfrm>
            <a:off x="1172452" y="1486602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5_day.py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E237F6-3071-4C2E-8486-B159888C2D1B}"/>
              </a:ext>
            </a:extLst>
          </p:cNvPr>
          <p:cNvSpPr/>
          <p:nvPr/>
        </p:nvSpPr>
        <p:spPr>
          <a:xfrm>
            <a:off x="6849585" y="2058802"/>
            <a:ext cx="1671725" cy="189050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87BEA-B9EC-46A6-9257-4F06A9DE7B88}"/>
              </a:ext>
            </a:extLst>
          </p:cNvPr>
          <p:cNvSpPr txBox="1"/>
          <p:nvPr/>
        </p:nvSpPr>
        <p:spPr>
          <a:xfrm>
            <a:off x="6849585" y="1486602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fibo1.py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C0877-941F-4AE6-BE0E-B09ADE8EC53A}"/>
              </a:ext>
            </a:extLst>
          </p:cNvPr>
          <p:cNvSpPr txBox="1"/>
          <p:nvPr/>
        </p:nvSpPr>
        <p:spPr>
          <a:xfrm>
            <a:off x="5144201" y="4208869"/>
            <a:ext cx="5508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print(__name__) =&gt; __main__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6AF54-BC3F-4953-A2C3-9F359B28D02D}"/>
              </a:ext>
            </a:extLst>
          </p:cNvPr>
          <p:cNvSpPr txBox="1"/>
          <p:nvPr/>
        </p:nvSpPr>
        <p:spPr>
          <a:xfrm>
            <a:off x="-1161232" y="4207362"/>
            <a:ext cx="60997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import fibo1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print(fibo1.__name__) =&gt; fibo1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9746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710C61-40DC-4E64-9F5B-BE4C3A01F9CD}"/>
              </a:ext>
            </a:extLst>
          </p:cNvPr>
          <p:cNvSpPr/>
          <p:nvPr/>
        </p:nvSpPr>
        <p:spPr>
          <a:xfrm>
            <a:off x="560982" y="2058802"/>
            <a:ext cx="2788078" cy="189050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3F0E2-190B-43D6-8E32-558C1235EBA5}"/>
              </a:ext>
            </a:extLst>
          </p:cNvPr>
          <p:cNvSpPr txBox="1"/>
          <p:nvPr/>
        </p:nvSpPr>
        <p:spPr>
          <a:xfrm>
            <a:off x="1172452" y="1486602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5_day.py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E237F6-3071-4C2E-8486-B159888C2D1B}"/>
              </a:ext>
            </a:extLst>
          </p:cNvPr>
          <p:cNvSpPr/>
          <p:nvPr/>
        </p:nvSpPr>
        <p:spPr>
          <a:xfrm>
            <a:off x="6215676" y="2058802"/>
            <a:ext cx="3259303" cy="189050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fib():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87BEA-B9EC-46A6-9257-4F06A9DE7B88}"/>
              </a:ext>
            </a:extLst>
          </p:cNvPr>
          <p:cNvSpPr txBox="1"/>
          <p:nvPr/>
        </p:nvSpPr>
        <p:spPr>
          <a:xfrm>
            <a:off x="6849585" y="1486602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fibo1.py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C0877-941F-4AE6-BE0E-B09ADE8EC53A}"/>
              </a:ext>
            </a:extLst>
          </p:cNvPr>
          <p:cNvSpPr txBox="1"/>
          <p:nvPr/>
        </p:nvSpPr>
        <p:spPr>
          <a:xfrm>
            <a:off x="5660305" y="4417291"/>
            <a:ext cx="57054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if( __name__ = '__main__'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fib(1000)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6AF54-BC3F-4953-A2C3-9F359B28D02D}"/>
              </a:ext>
            </a:extLst>
          </p:cNvPr>
          <p:cNvSpPr txBox="1"/>
          <p:nvPr/>
        </p:nvSpPr>
        <p:spPr>
          <a:xfrm>
            <a:off x="-497236" y="4417291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import fibo1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8D5E0-F269-4477-91E1-FF06856F1475}"/>
              </a:ext>
            </a:extLst>
          </p:cNvPr>
          <p:cNvSpPr txBox="1"/>
          <p:nvPr/>
        </p:nvSpPr>
        <p:spPr>
          <a:xfrm>
            <a:off x="5601827" y="5516816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# python fibo1.py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C2CA7C-5A13-49AC-9062-7B7DA62A9320}"/>
              </a:ext>
            </a:extLst>
          </p:cNvPr>
          <p:cNvSpPr txBox="1"/>
          <p:nvPr/>
        </p:nvSpPr>
        <p:spPr>
          <a:xfrm>
            <a:off x="-1286597" y="5039762"/>
            <a:ext cx="68884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if( fibo1.__name__ = '__main__'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fib(1000)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440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1166842"/>
            <a:ext cx="5153975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printf("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exit(0);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}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3996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1166842"/>
            <a:ext cx="4474302" cy="526297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break;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if( flag&lt;0 )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printf("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exit(0);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236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841473"/>
            <a:ext cx="3749744" cy="594008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while(1)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{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break;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}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if( flag&lt;0 )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break;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if( flag&lt;0 )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printf("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exit(0);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0961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841473"/>
            <a:ext cx="3749744" cy="563231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while(1)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{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goto err;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}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}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return 0;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err: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printf("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return -1;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8447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841473"/>
            <a:ext cx="3387466" cy="618630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foo(void)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while(1)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goto err;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}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foo();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return 0;</a:t>
            </a:r>
          </a:p>
          <a:p>
            <a:pPr lvl="1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err: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printf("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return -1;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F0476-97E6-4673-88B9-A7D47A13EB65}"/>
              </a:ext>
            </a:extLst>
          </p:cNvPr>
          <p:cNvSpPr txBox="1"/>
          <p:nvPr/>
        </p:nvSpPr>
        <p:spPr>
          <a:xfrm>
            <a:off x="4835661" y="1436113"/>
            <a:ext cx="51555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goto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문은 같은 함수내에서만 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동작한다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81859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841473"/>
            <a:ext cx="3432350" cy="784830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foo(void)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while(1)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throw err;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}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try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 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foo();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catch(e)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printf("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return -1;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return 0;</a:t>
            </a:r>
          </a:p>
          <a:p>
            <a:pPr lvl="1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F0476-97E6-4673-88B9-A7D47A13EB65}"/>
              </a:ext>
            </a:extLst>
          </p:cNvPr>
          <p:cNvSpPr txBox="1"/>
          <p:nvPr/>
        </p:nvSpPr>
        <p:spPr>
          <a:xfrm>
            <a:off x="4835661" y="1436113"/>
            <a:ext cx="51555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goto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문은 같은 함수내에서만 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동작한다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86405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426346" y="914400"/>
            <a:ext cx="902041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scanf("%d %d", &amp;kor, &amp;eng 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total = kor+eng;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aver = total/2.;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printf("%d %d %d %5.2lf", kor, eng, total, ever);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94488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100976" y="736393"/>
            <a:ext cx="7313220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int *kor, int *eng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kor, eng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int kor, int eng, int *total, double *aver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*total = kor+eng;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*aver = *total/2.;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output(int kor, int eng, int total, double aver)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%5.2lf", kor, eng, total, 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input( &amp;kor, &amp;eng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calc( kor, eng, &amp;total, &amp;aver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output(kor, eng , total, 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77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E68F5E-C3AD-42D2-9577-9924FE733DC7}"/>
              </a:ext>
            </a:extLst>
          </p:cNvPr>
          <p:cNvSpPr/>
          <p:nvPr/>
        </p:nvSpPr>
        <p:spPr>
          <a:xfrm>
            <a:off x="1041684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767B5-83BF-471F-BDDA-2F1ECFE7134A}"/>
              </a:ext>
            </a:extLst>
          </p:cNvPr>
          <p:cNvSpPr/>
          <p:nvPr/>
        </p:nvSpPr>
        <p:spPr>
          <a:xfrm>
            <a:off x="1552011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236B37-CE11-4058-A113-ADFF893E6F41}"/>
              </a:ext>
            </a:extLst>
          </p:cNvPr>
          <p:cNvSpPr/>
          <p:nvPr/>
        </p:nvSpPr>
        <p:spPr>
          <a:xfrm>
            <a:off x="2062338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29E69E-4542-4F12-898A-15D405B7632C}"/>
              </a:ext>
            </a:extLst>
          </p:cNvPr>
          <p:cNvSpPr/>
          <p:nvPr/>
        </p:nvSpPr>
        <p:spPr>
          <a:xfrm>
            <a:off x="2572667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FAE2AD-5803-4C8F-B5F0-3D3260F570C1}"/>
              </a:ext>
            </a:extLst>
          </p:cNvPr>
          <p:cNvSpPr/>
          <p:nvPr/>
        </p:nvSpPr>
        <p:spPr>
          <a:xfrm>
            <a:off x="3082996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0EF010-6120-4F65-9DD8-3E22C2F97C69}"/>
              </a:ext>
            </a:extLst>
          </p:cNvPr>
          <p:cNvSpPr/>
          <p:nvPr/>
        </p:nvSpPr>
        <p:spPr>
          <a:xfrm>
            <a:off x="3593323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670062-752F-4121-B605-D85592FA8788}"/>
              </a:ext>
            </a:extLst>
          </p:cNvPr>
          <p:cNvSpPr/>
          <p:nvPr/>
        </p:nvSpPr>
        <p:spPr>
          <a:xfrm>
            <a:off x="4103652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39A6F-FCE3-4D41-867D-D41E64782F1F}"/>
              </a:ext>
            </a:extLst>
          </p:cNvPr>
          <p:cNvSpPr/>
          <p:nvPr/>
        </p:nvSpPr>
        <p:spPr>
          <a:xfrm>
            <a:off x="4613979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7094EA5-2433-4899-8821-372EBFC8A8C8}"/>
              </a:ext>
            </a:extLst>
          </p:cNvPr>
          <p:cNvSpPr txBox="1"/>
          <p:nvPr/>
        </p:nvSpPr>
        <p:spPr>
          <a:xfrm>
            <a:off x="6525814" y="969286"/>
            <a:ext cx="3201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(1&lt;&lt;2)+3 =&gt; 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F3DF56-7941-43C8-AE09-08E2487201EF}"/>
              </a:ext>
            </a:extLst>
          </p:cNvPr>
          <p:cNvSpPr txBox="1"/>
          <p:nvPr/>
        </p:nvSpPr>
        <p:spPr>
          <a:xfrm>
            <a:off x="5277853" y="1950867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AF94D4E-E4DB-415B-8073-4E0229497DF8}"/>
              </a:ext>
            </a:extLst>
          </p:cNvPr>
          <p:cNvSpPr/>
          <p:nvPr/>
        </p:nvSpPr>
        <p:spPr>
          <a:xfrm>
            <a:off x="1041684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522D2A9-6C46-4FAD-A593-D6B58472AE2D}"/>
              </a:ext>
            </a:extLst>
          </p:cNvPr>
          <p:cNvSpPr/>
          <p:nvPr/>
        </p:nvSpPr>
        <p:spPr>
          <a:xfrm>
            <a:off x="1552011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A77A55A-4944-4942-AA00-2550C5ECEB7B}"/>
              </a:ext>
            </a:extLst>
          </p:cNvPr>
          <p:cNvSpPr/>
          <p:nvPr/>
        </p:nvSpPr>
        <p:spPr>
          <a:xfrm>
            <a:off x="2062338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1A30D1E-40BB-4ED6-8754-AC9D343C0006}"/>
              </a:ext>
            </a:extLst>
          </p:cNvPr>
          <p:cNvSpPr/>
          <p:nvPr/>
        </p:nvSpPr>
        <p:spPr>
          <a:xfrm>
            <a:off x="2572667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656A7D1-D4BD-4CD2-8450-731AC8B4343C}"/>
              </a:ext>
            </a:extLst>
          </p:cNvPr>
          <p:cNvSpPr/>
          <p:nvPr/>
        </p:nvSpPr>
        <p:spPr>
          <a:xfrm>
            <a:off x="3082996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4E9DA86-BEA7-4365-9535-88AE1A9D6489}"/>
              </a:ext>
            </a:extLst>
          </p:cNvPr>
          <p:cNvSpPr/>
          <p:nvPr/>
        </p:nvSpPr>
        <p:spPr>
          <a:xfrm>
            <a:off x="3593323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3E2FE4C-3970-4502-8DA1-EBE6090E51E1}"/>
              </a:ext>
            </a:extLst>
          </p:cNvPr>
          <p:cNvSpPr/>
          <p:nvPr/>
        </p:nvSpPr>
        <p:spPr>
          <a:xfrm>
            <a:off x="4103652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D49E722-CD41-4256-9939-499959BF7595}"/>
              </a:ext>
            </a:extLst>
          </p:cNvPr>
          <p:cNvSpPr/>
          <p:nvPr/>
        </p:nvSpPr>
        <p:spPr>
          <a:xfrm>
            <a:off x="4613979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55AC3B-68A8-47C8-95EC-3B54816EB76A}"/>
              </a:ext>
            </a:extLst>
          </p:cNvPr>
          <p:cNvSpPr txBox="1"/>
          <p:nvPr/>
        </p:nvSpPr>
        <p:spPr>
          <a:xfrm>
            <a:off x="5277853" y="2728107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1&lt;&lt;1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5FCE742-0BA0-43EF-8A06-C8C576998182}"/>
              </a:ext>
            </a:extLst>
          </p:cNvPr>
          <p:cNvSpPr/>
          <p:nvPr/>
        </p:nvSpPr>
        <p:spPr>
          <a:xfrm>
            <a:off x="1041684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8C05BA0-1BD1-4DA6-ACF2-8FF47E5F6330}"/>
              </a:ext>
            </a:extLst>
          </p:cNvPr>
          <p:cNvSpPr/>
          <p:nvPr/>
        </p:nvSpPr>
        <p:spPr>
          <a:xfrm>
            <a:off x="1552011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E48AAE7-5908-44D9-93A6-B55311D8F9A3}"/>
              </a:ext>
            </a:extLst>
          </p:cNvPr>
          <p:cNvSpPr/>
          <p:nvPr/>
        </p:nvSpPr>
        <p:spPr>
          <a:xfrm>
            <a:off x="2062338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952FBB-8D97-4DBB-BE1B-FF08FF280B04}"/>
              </a:ext>
            </a:extLst>
          </p:cNvPr>
          <p:cNvSpPr/>
          <p:nvPr/>
        </p:nvSpPr>
        <p:spPr>
          <a:xfrm>
            <a:off x="2572667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E0730C8-B030-4D59-B54D-8C088EE5B5E0}"/>
              </a:ext>
            </a:extLst>
          </p:cNvPr>
          <p:cNvSpPr/>
          <p:nvPr/>
        </p:nvSpPr>
        <p:spPr>
          <a:xfrm>
            <a:off x="3082996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63C464A-C1D6-4946-AC4B-2E0CED94C25D}"/>
              </a:ext>
            </a:extLst>
          </p:cNvPr>
          <p:cNvSpPr/>
          <p:nvPr/>
        </p:nvSpPr>
        <p:spPr>
          <a:xfrm>
            <a:off x="3593323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4E2472C-EC03-4FF0-BE52-0EB4094339A3}"/>
              </a:ext>
            </a:extLst>
          </p:cNvPr>
          <p:cNvSpPr/>
          <p:nvPr/>
        </p:nvSpPr>
        <p:spPr>
          <a:xfrm>
            <a:off x="4103652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62C1EA1-AA1F-48F4-B4A3-13927768C3DC}"/>
              </a:ext>
            </a:extLst>
          </p:cNvPr>
          <p:cNvSpPr/>
          <p:nvPr/>
        </p:nvSpPr>
        <p:spPr>
          <a:xfrm>
            <a:off x="4613979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134E52-6463-45F7-A075-D8D0C01501BB}"/>
              </a:ext>
            </a:extLst>
          </p:cNvPr>
          <p:cNvSpPr txBox="1"/>
          <p:nvPr/>
        </p:nvSpPr>
        <p:spPr>
          <a:xfrm>
            <a:off x="5277853" y="3573658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1&lt;&lt;2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24C0CEB-A7FC-4C62-90C2-6864A1AFDFFB}"/>
              </a:ext>
            </a:extLst>
          </p:cNvPr>
          <p:cNvSpPr txBox="1"/>
          <p:nvPr/>
        </p:nvSpPr>
        <p:spPr>
          <a:xfrm>
            <a:off x="5277853" y="4204450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A17FD8-D547-4576-82B0-864348EB6A73}"/>
              </a:ext>
            </a:extLst>
          </p:cNvPr>
          <p:cNvSpPr txBox="1"/>
          <p:nvPr/>
        </p:nvSpPr>
        <p:spPr>
          <a:xfrm>
            <a:off x="6525814" y="1889311"/>
            <a:ext cx="3459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1&lt;&lt;(2+3) =&gt; 32</a:t>
            </a:r>
          </a:p>
        </p:txBody>
      </p:sp>
    </p:spTree>
    <p:extLst>
      <p:ext uri="{BB962C8B-B14F-4D97-AF65-F5344CB8AC3E}">
        <p14:creationId xmlns:p14="http://schemas.microsoft.com/office/powerpoint/2010/main" val="28346715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100976" y="736393"/>
            <a:ext cx="7276351" cy="7848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int *kor, int *eng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int kor, int eng, int *total, double *aver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output(int kor, int eng, int total, double aver);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input( &amp;kor, &amp;eng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calc( kor, eng, &amp;total, &amp;aver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output(kor, eng , total, 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int *kor, int *eng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kor, eng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int kor, int eng, int *total, double *aver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*total = kor+eng;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*aver = *total/2.;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output(int kor, int eng, int total, double aver)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%5.2lf", kor, eng, total, 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116572" y="2569296"/>
            <a:ext cx="5085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수학 과목이 추가되었네 친구</a:t>
            </a:r>
          </a:p>
        </p:txBody>
      </p:sp>
    </p:spTree>
    <p:extLst>
      <p:ext uri="{BB962C8B-B14F-4D97-AF65-F5344CB8AC3E}">
        <p14:creationId xmlns:p14="http://schemas.microsoft.com/office/powerpoint/2010/main" val="3472150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132783" y="830923"/>
            <a:ext cx="8416086" cy="7848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int *kor, int *eng, *math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int kor, int eng, in math, int *total, double *aver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output(int kor, int eng, int math, int total, double aver);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eng, math;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input( &amp;kor, &amp;eng, &amp;math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calc( kor, eng, math, &amp;total, &amp;aver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output(kor, eng, math, total, 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int *kor, int *eng, int *math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 %d", kor, eng, math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int kor, int eng, int math, int *total, double *aver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*total = kor+eng+math;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*aver = *total/3.;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output(int kor, int eng, int math, int total, double aver)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%d %5.2lf", kor, eng, math, total, 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116572" y="2569296"/>
            <a:ext cx="5085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수학 과목이 추가되었네 친구</a:t>
            </a:r>
          </a:p>
        </p:txBody>
      </p:sp>
    </p:spTree>
    <p:extLst>
      <p:ext uri="{BB962C8B-B14F-4D97-AF65-F5344CB8AC3E}">
        <p14:creationId xmlns:p14="http://schemas.microsoft.com/office/powerpoint/2010/main" val="7633944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438573" y="847082"/>
            <a:ext cx="5507832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typedef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struct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 ST;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input(ST *s);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calc(ST *s);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output(ST *s);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ST s;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input( &amp;s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calc( &amp;s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output( &amp;s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ST *s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&amp;s-&gt;kor, &amp;s-&gt;eng);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ST *s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s-&gt;total = s-&gt;kor + s-&gt;eng;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s-&gt;aver = s-&gt;total/2.;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 ST *s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%5.2lf", s-&gt;kor, s-&gt;eng, s-&gt;total, s-&gt;aver);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845847" y="1581969"/>
            <a:ext cx="43107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 지향을 도입하자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하나로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0140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438573" y="847082"/>
            <a:ext cx="5507832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typedef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struct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 ST;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input(ST *s);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calc(ST *s);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output(ST *s);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ST s;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input( &amp;s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calc( &amp;s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output( &amp;s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ST *s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&amp;s-&gt;kor, &amp;s-&gt;eng);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ST *s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s-&gt;total = s-&gt;kor + s-&gt;eng;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s-&gt;aver = s-&gt;total/2.;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 ST *s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%5.2lf", s-&gt;kor, s-&gt;eng, s-&gt;total, s-&gt;aver);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845847" y="1581969"/>
            <a:ext cx="43107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 지향을 도입하자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하나로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함수와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6731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100976" y="-2218558"/>
            <a:ext cx="7805008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typedef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struct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int kor, eng;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double aver;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 ST;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ST s;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s.input();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s.calc();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s.output();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ST::input()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&amp;kor, &amp;eng);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ST::calc()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total = kor + eng;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aver = total/2.;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ST::output()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%5.2lf", kor, eng, total, 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845847" y="1581969"/>
            <a:ext cx="49936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 지향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(OOP)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을 도입하자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하나로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함수와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9788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143765" y="674685"/>
            <a:ext cx="8708523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typedef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struct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int kor, eng, math;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double aver;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 ST;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ST s;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s.input();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s.calc();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s.output();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ST::input()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&amp;kor, &amp;eng, &amp;math);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ST::calc()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total = kor + eng + math;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aver = total/3.;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ST::output()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%d %5.2lf", kor, eng, math, total, 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845847" y="1581969"/>
            <a:ext cx="43107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 지향을 도입하자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하나로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함수와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348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143765" y="674685"/>
            <a:ext cx="8708523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ST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int kor, eng, math;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double aver;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ST s;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s.input();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s.calc();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s.output();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ST::input()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&amp;kor, &amp;eng, &amp;math);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ST::calc()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total = kor + eng + math;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aver = total/3.;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ST::output()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%d %5.2lf", kor, eng, math, total, 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845847" y="1581969"/>
            <a:ext cx="43107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 지향을 도입하자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하나로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함수와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21570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D434BE-9B0C-49D4-904A-44F9DC581B0B}"/>
              </a:ext>
            </a:extLst>
          </p:cNvPr>
          <p:cNvSpPr/>
          <p:nvPr/>
        </p:nvSpPr>
        <p:spPr>
          <a:xfrm>
            <a:off x="2547967" y="1889077"/>
            <a:ext cx="3067459" cy="18736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DACD14-111E-4554-80F0-61D301785F1D}"/>
              </a:ext>
            </a:extLst>
          </p:cNvPr>
          <p:cNvSpPr txBox="1"/>
          <p:nvPr/>
        </p:nvSpPr>
        <p:spPr>
          <a:xfrm>
            <a:off x="95367" y="117806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(0, 0)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2C60F0-8FEC-4CA3-851B-B2DCF8B7612C}"/>
              </a:ext>
            </a:extLst>
          </p:cNvPr>
          <p:cNvSpPr txBox="1"/>
          <p:nvPr/>
        </p:nvSpPr>
        <p:spPr>
          <a:xfrm>
            <a:off x="2583067" y="171295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(100, 100)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34CBDE8-8E26-4504-A0F9-3AB2C59EED96}"/>
              </a:ext>
            </a:extLst>
          </p:cNvPr>
          <p:cNvSpPr/>
          <p:nvPr/>
        </p:nvSpPr>
        <p:spPr>
          <a:xfrm>
            <a:off x="5587376" y="3731885"/>
            <a:ext cx="72280" cy="7228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395CAD-F615-4142-8D52-45B4FEE31A38}"/>
              </a:ext>
            </a:extLst>
          </p:cNvPr>
          <p:cNvSpPr txBox="1"/>
          <p:nvPr/>
        </p:nvSpPr>
        <p:spPr>
          <a:xfrm>
            <a:off x="5682825" y="3605683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(200, 200)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EDD495A-73E2-4AEA-AFF8-62C4D038EC86}"/>
              </a:ext>
            </a:extLst>
          </p:cNvPr>
          <p:cNvSpPr/>
          <p:nvPr/>
        </p:nvSpPr>
        <p:spPr>
          <a:xfrm>
            <a:off x="2511827" y="1861484"/>
            <a:ext cx="72280" cy="7228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4D9F34-FEE8-431D-AB23-1983D9E4A4D8}"/>
              </a:ext>
            </a:extLst>
          </p:cNvPr>
          <p:cNvSpPr txBox="1"/>
          <p:nvPr/>
        </p:nvSpPr>
        <p:spPr>
          <a:xfrm>
            <a:off x="2058802" y="122855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first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6F9B64-BD10-49C5-9425-32AF54C36096}"/>
              </a:ext>
            </a:extLst>
          </p:cNvPr>
          <p:cNvSpPr txBox="1"/>
          <p:nvPr/>
        </p:nvSpPr>
        <p:spPr>
          <a:xfrm>
            <a:off x="5638595" y="3082463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second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9E7AA4E-B04F-41C3-B79F-2745E776C707}"/>
              </a:ext>
            </a:extLst>
          </p:cNvPr>
          <p:cNvCxnSpPr/>
          <p:nvPr/>
        </p:nvCxnSpPr>
        <p:spPr>
          <a:xfrm flipV="1">
            <a:off x="7909840" y="1228550"/>
            <a:ext cx="0" cy="1654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F80D1F4-90CF-43AE-A749-4D933E223418}"/>
              </a:ext>
            </a:extLst>
          </p:cNvPr>
          <p:cNvCxnSpPr/>
          <p:nvPr/>
        </p:nvCxnSpPr>
        <p:spPr>
          <a:xfrm>
            <a:off x="7909840" y="2883445"/>
            <a:ext cx="18792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6B98157-AF9F-4DAE-9D93-9763A490DCA5}"/>
              </a:ext>
            </a:extLst>
          </p:cNvPr>
          <p:cNvCxnSpPr>
            <a:cxnSpLocks/>
          </p:cNvCxnSpPr>
          <p:nvPr/>
        </p:nvCxnSpPr>
        <p:spPr>
          <a:xfrm flipH="1">
            <a:off x="7201262" y="2883445"/>
            <a:ext cx="708578" cy="722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1C87BBB1-DD01-4765-BA58-D1804CD41959}"/>
              </a:ext>
            </a:extLst>
          </p:cNvPr>
          <p:cNvSpPr/>
          <p:nvPr/>
        </p:nvSpPr>
        <p:spPr>
          <a:xfrm>
            <a:off x="5569485" y="5083850"/>
            <a:ext cx="72280" cy="7228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87E7B01-6CF8-4C94-9A53-326DD46B679F}"/>
              </a:ext>
            </a:extLst>
          </p:cNvPr>
          <p:cNvSpPr/>
          <p:nvPr/>
        </p:nvSpPr>
        <p:spPr>
          <a:xfrm>
            <a:off x="6336064" y="4425955"/>
            <a:ext cx="72280" cy="7228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93A01E2-74A8-45B9-964C-C02780EA97B5}"/>
              </a:ext>
            </a:extLst>
          </p:cNvPr>
          <p:cNvSpPr/>
          <p:nvPr/>
        </p:nvSpPr>
        <p:spPr>
          <a:xfrm>
            <a:off x="7165122" y="5119990"/>
            <a:ext cx="72280" cy="7228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D06BB5F-CBFB-4A50-BF86-BFF74314B6B5}"/>
              </a:ext>
            </a:extLst>
          </p:cNvPr>
          <p:cNvSpPr/>
          <p:nvPr/>
        </p:nvSpPr>
        <p:spPr>
          <a:xfrm>
            <a:off x="6794874" y="6051220"/>
            <a:ext cx="72280" cy="7228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68ABFEC-FD9C-4CB0-95CC-8B8B44AACB4D}"/>
              </a:ext>
            </a:extLst>
          </p:cNvPr>
          <p:cNvSpPr/>
          <p:nvPr/>
        </p:nvSpPr>
        <p:spPr>
          <a:xfrm>
            <a:off x="5659656" y="6051220"/>
            <a:ext cx="72280" cy="7228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1068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6D8D8F2-008F-47FE-B8A9-3C9A666002F0}"/>
              </a:ext>
            </a:extLst>
          </p:cNvPr>
          <p:cNvSpPr txBox="1"/>
          <p:nvPr/>
        </p:nvSpPr>
        <p:spPr>
          <a:xfrm>
            <a:off x="100977" y="1219065"/>
            <a:ext cx="58678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&lt;__main__.Point object at 0x00000255B996DB80&gt;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E50FD1-0716-45AB-A92C-46537447BEED}"/>
              </a:ext>
            </a:extLst>
          </p:cNvPr>
          <p:cNvSpPr txBox="1"/>
          <p:nvPr/>
        </p:nvSpPr>
        <p:spPr>
          <a:xfrm>
            <a:off x="224393" y="1219065"/>
            <a:ext cx="9057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&lt;__main__.Point object at 0x00000255B996DB80&gt;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DF14B-D926-41A7-9BE6-54DB74D8A17A}"/>
              </a:ext>
            </a:extLst>
          </p:cNvPr>
          <p:cNvSpPr txBox="1"/>
          <p:nvPr/>
        </p:nvSpPr>
        <p:spPr>
          <a:xfrm>
            <a:off x="224393" y="1635644"/>
            <a:ext cx="905728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&lt;__main__.Point object at 0x00000255B996DB80&gt;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Point p1(100,100); // c++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 = new Point(100,100); // JAVA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 = Point(100,100) // Python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85DBEA-50AB-4510-B23A-83CEB82059EC}"/>
              </a:ext>
            </a:extLst>
          </p:cNvPr>
          <p:cNvSpPr/>
          <p:nvPr/>
        </p:nvSpPr>
        <p:spPr>
          <a:xfrm>
            <a:off x="5811769" y="4639317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Point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53D895-BFA7-49B7-BB8F-24AC9E6EDC16}"/>
              </a:ext>
            </a:extLst>
          </p:cNvPr>
          <p:cNvSpPr/>
          <p:nvPr/>
        </p:nvSpPr>
        <p:spPr>
          <a:xfrm>
            <a:off x="5811769" y="5060054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__init__(self)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7230D1-F4D4-4D3B-BE8B-CF71EFE1D5BC}"/>
              </a:ext>
            </a:extLst>
          </p:cNvPr>
          <p:cNvSpPr/>
          <p:nvPr/>
        </p:nvSpPr>
        <p:spPr>
          <a:xfrm>
            <a:off x="5811769" y="5483596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0304C4-D87D-4D58-B515-EC039FEBBDBD}"/>
              </a:ext>
            </a:extLst>
          </p:cNvPr>
          <p:cNvSpPr txBox="1"/>
          <p:nvPr/>
        </p:nvSpPr>
        <p:spPr>
          <a:xfrm>
            <a:off x="3397152" y="4434993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0x00000255B996DB80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195942-6AF4-4CD8-818D-FDF0E3A6DC1F}"/>
              </a:ext>
            </a:extLst>
          </p:cNvPr>
          <p:cNvSpPr/>
          <p:nvPr/>
        </p:nvSpPr>
        <p:spPr>
          <a:xfrm>
            <a:off x="2757633" y="5216425"/>
            <a:ext cx="152026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DEB44A-9FBE-4029-8B37-181EA1960EA0}"/>
              </a:ext>
            </a:extLst>
          </p:cNvPr>
          <p:cNvSpPr txBox="1"/>
          <p:nvPr/>
        </p:nvSpPr>
        <p:spPr>
          <a:xfrm>
            <a:off x="2970807" y="487493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5E8663A-9560-479B-9813-A68AF440F41B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4277893" y="4849686"/>
            <a:ext cx="1533876" cy="577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ECBA50-2C98-4B9F-9DAD-EBB639BE9493}"/>
              </a:ext>
            </a:extLst>
          </p:cNvPr>
          <p:cNvSpPr txBox="1"/>
          <p:nvPr/>
        </p:nvSpPr>
        <p:spPr>
          <a:xfrm>
            <a:off x="5424692" y="538542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5D8AFB-656A-4A7A-A3A6-1AEF5DE335BB}"/>
              </a:ext>
            </a:extLst>
          </p:cNvPr>
          <p:cNvSpPr/>
          <p:nvPr/>
        </p:nvSpPr>
        <p:spPr>
          <a:xfrm>
            <a:off x="5811769" y="5915555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8F11A4-AA9F-4579-BA40-EF87658983F6}"/>
              </a:ext>
            </a:extLst>
          </p:cNvPr>
          <p:cNvSpPr txBox="1"/>
          <p:nvPr/>
        </p:nvSpPr>
        <p:spPr>
          <a:xfrm>
            <a:off x="5424692" y="581738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3698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85DBEA-50AB-4510-B23A-83CEB82059EC}"/>
              </a:ext>
            </a:extLst>
          </p:cNvPr>
          <p:cNvSpPr/>
          <p:nvPr/>
        </p:nvSpPr>
        <p:spPr>
          <a:xfrm>
            <a:off x="6254945" y="1144402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Point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53D895-BFA7-49B7-BB8F-24AC9E6EDC16}"/>
              </a:ext>
            </a:extLst>
          </p:cNvPr>
          <p:cNvSpPr/>
          <p:nvPr/>
        </p:nvSpPr>
        <p:spPr>
          <a:xfrm>
            <a:off x="6254945" y="1565139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__init__(self)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7230D1-F4D4-4D3B-BE8B-CF71EFE1D5BC}"/>
              </a:ext>
            </a:extLst>
          </p:cNvPr>
          <p:cNvSpPr/>
          <p:nvPr/>
        </p:nvSpPr>
        <p:spPr>
          <a:xfrm>
            <a:off x="6254945" y="1988681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ECBA50-2C98-4B9F-9DAD-EBB639BE9493}"/>
              </a:ext>
            </a:extLst>
          </p:cNvPr>
          <p:cNvSpPr txBox="1"/>
          <p:nvPr/>
        </p:nvSpPr>
        <p:spPr>
          <a:xfrm>
            <a:off x="5867868" y="189050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5D8AFB-656A-4A7A-A3A6-1AEF5DE335BB}"/>
              </a:ext>
            </a:extLst>
          </p:cNvPr>
          <p:cNvSpPr/>
          <p:nvPr/>
        </p:nvSpPr>
        <p:spPr>
          <a:xfrm>
            <a:off x="6254945" y="2420640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8F11A4-AA9F-4579-BA40-EF87658983F6}"/>
              </a:ext>
            </a:extLst>
          </p:cNvPr>
          <p:cNvSpPr txBox="1"/>
          <p:nvPr/>
        </p:nvSpPr>
        <p:spPr>
          <a:xfrm>
            <a:off x="5867868" y="232246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F2CFB4-7EA7-4ED3-8E7B-E8396BBD2CFE}"/>
              </a:ext>
            </a:extLst>
          </p:cNvPr>
          <p:cNvSpPr/>
          <p:nvPr/>
        </p:nvSpPr>
        <p:spPr>
          <a:xfrm>
            <a:off x="1372008" y="2365935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4F6E9-3DAE-4D3E-BFFA-76E19DFEC27D}"/>
              </a:ext>
            </a:extLst>
          </p:cNvPr>
          <p:cNvSpPr txBox="1"/>
          <p:nvPr/>
        </p:nvSpPr>
        <p:spPr>
          <a:xfrm>
            <a:off x="984931" y="226776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2335EF-A0C5-4B85-B474-742825B1A12C}"/>
              </a:ext>
            </a:extLst>
          </p:cNvPr>
          <p:cNvSpPr/>
          <p:nvPr/>
        </p:nvSpPr>
        <p:spPr>
          <a:xfrm>
            <a:off x="1372008" y="2797894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C086C-640B-4C47-AC68-7FDBD90CBBEF}"/>
              </a:ext>
            </a:extLst>
          </p:cNvPr>
          <p:cNvSpPr txBox="1"/>
          <p:nvPr/>
        </p:nvSpPr>
        <p:spPr>
          <a:xfrm>
            <a:off x="984931" y="269971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849635" y="-81007"/>
            <a:ext cx="255069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 = Point()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p2 = Point()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p1.count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p2.count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7EFCD33-F3D3-48B9-8647-0B2F21E37197}"/>
              </a:ext>
            </a:extLst>
          </p:cNvPr>
          <p:cNvSpPr/>
          <p:nvPr/>
        </p:nvSpPr>
        <p:spPr>
          <a:xfrm>
            <a:off x="6254945" y="2837268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3D863A-84DF-47E1-8E5E-9DD6C218616F}"/>
              </a:ext>
            </a:extLst>
          </p:cNvPr>
          <p:cNvSpPr txBox="1"/>
          <p:nvPr/>
        </p:nvSpPr>
        <p:spPr>
          <a:xfrm>
            <a:off x="5081811" y="278808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B19182-CAE0-4ABE-AC72-40615CD5EC29}"/>
              </a:ext>
            </a:extLst>
          </p:cNvPr>
          <p:cNvSpPr/>
          <p:nvPr/>
        </p:nvSpPr>
        <p:spPr>
          <a:xfrm>
            <a:off x="1372008" y="3218631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FFA2F0-3CA5-423A-9843-CD39133F4384}"/>
              </a:ext>
            </a:extLst>
          </p:cNvPr>
          <p:cNvSpPr txBox="1"/>
          <p:nvPr/>
        </p:nvSpPr>
        <p:spPr>
          <a:xfrm>
            <a:off x="219814" y="315596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CE6A2-0805-4BAF-B72B-0FAA39FAC4AF}"/>
              </a:ext>
            </a:extLst>
          </p:cNvPr>
          <p:cNvSpPr txBox="1"/>
          <p:nvPr/>
        </p:nvSpPr>
        <p:spPr>
          <a:xfrm>
            <a:off x="4738117" y="3533297"/>
            <a:ext cx="669125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Point: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__init__(self, x=0, y=0):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self.x = x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self.y = y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self.count=0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self.count+=1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258DE1-26E7-4138-9AFA-28D783488BF3}"/>
              </a:ext>
            </a:extLst>
          </p:cNvPr>
          <p:cNvSpPr txBox="1"/>
          <p:nvPr/>
        </p:nvSpPr>
        <p:spPr>
          <a:xfrm>
            <a:off x="1817163" y="1838013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DC5E013-059A-4A1B-9729-F3C505D621C1}"/>
              </a:ext>
            </a:extLst>
          </p:cNvPr>
          <p:cNvSpPr/>
          <p:nvPr/>
        </p:nvSpPr>
        <p:spPr>
          <a:xfrm>
            <a:off x="1390327" y="4316909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B7AB09-337E-4CAE-9F7C-D18178A2F272}"/>
              </a:ext>
            </a:extLst>
          </p:cNvPr>
          <p:cNvSpPr txBox="1"/>
          <p:nvPr/>
        </p:nvSpPr>
        <p:spPr>
          <a:xfrm>
            <a:off x="1003250" y="421873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08D914-6B17-4A6A-BC22-0CA6C24CB421}"/>
              </a:ext>
            </a:extLst>
          </p:cNvPr>
          <p:cNvSpPr/>
          <p:nvPr/>
        </p:nvSpPr>
        <p:spPr>
          <a:xfrm>
            <a:off x="1390327" y="4748868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8D989C-C7B9-4519-878F-22C7369E1EFF}"/>
              </a:ext>
            </a:extLst>
          </p:cNvPr>
          <p:cNvSpPr txBox="1"/>
          <p:nvPr/>
        </p:nvSpPr>
        <p:spPr>
          <a:xfrm>
            <a:off x="1003250" y="46506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46E0AA-AEB8-4DDA-8249-984DC8302976}"/>
              </a:ext>
            </a:extLst>
          </p:cNvPr>
          <p:cNvSpPr/>
          <p:nvPr/>
        </p:nvSpPr>
        <p:spPr>
          <a:xfrm>
            <a:off x="1390327" y="5169605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136785-AA83-421B-BA89-AB9BC4FADE63}"/>
              </a:ext>
            </a:extLst>
          </p:cNvPr>
          <p:cNvSpPr txBox="1"/>
          <p:nvPr/>
        </p:nvSpPr>
        <p:spPr>
          <a:xfrm>
            <a:off x="238133" y="510694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05722B-51B7-4E4A-B878-21D5B910F86F}"/>
              </a:ext>
            </a:extLst>
          </p:cNvPr>
          <p:cNvSpPr txBox="1"/>
          <p:nvPr/>
        </p:nvSpPr>
        <p:spPr>
          <a:xfrm>
            <a:off x="1835482" y="3788987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13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3CAC35-05A7-4142-83E6-F2669C43E900}"/>
              </a:ext>
            </a:extLst>
          </p:cNvPr>
          <p:cNvSpPr txBox="1"/>
          <p:nvPr/>
        </p:nvSpPr>
        <p:spPr>
          <a:xfrm>
            <a:off x="685800" y="990600"/>
            <a:ext cx="377161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weight;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...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 = 100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 = 3.14 // error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D522D6-E859-425C-9846-276E2DDA2B1A}"/>
              </a:ext>
            </a:extLst>
          </p:cNvPr>
          <p:cNvSpPr/>
          <p:nvPr/>
        </p:nvSpPr>
        <p:spPr>
          <a:xfrm>
            <a:off x="6385560" y="1188720"/>
            <a:ext cx="1737360" cy="42748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4C67DA-0F2E-4689-8A53-C96B277D710F}"/>
              </a:ext>
            </a:extLst>
          </p:cNvPr>
          <p:cNvSpPr/>
          <p:nvPr/>
        </p:nvSpPr>
        <p:spPr>
          <a:xfrm>
            <a:off x="6385560" y="3006090"/>
            <a:ext cx="1737360" cy="64008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28D49-0DC8-4A4D-BD5E-2F697C345353}"/>
              </a:ext>
            </a:extLst>
          </p:cNvPr>
          <p:cNvSpPr txBox="1"/>
          <p:nvPr/>
        </p:nvSpPr>
        <p:spPr>
          <a:xfrm>
            <a:off x="8122920" y="3026390"/>
            <a:ext cx="1275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E2114-649F-4EA5-ABBB-B09DD39098DB}"/>
              </a:ext>
            </a:extLst>
          </p:cNvPr>
          <p:cNvSpPr txBox="1"/>
          <p:nvPr/>
        </p:nvSpPr>
        <p:spPr>
          <a:xfrm>
            <a:off x="5412217" y="27685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1112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85DBEA-50AB-4510-B23A-83CEB82059EC}"/>
              </a:ext>
            </a:extLst>
          </p:cNvPr>
          <p:cNvSpPr/>
          <p:nvPr/>
        </p:nvSpPr>
        <p:spPr>
          <a:xfrm>
            <a:off x="6254945" y="1144402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Point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53D895-BFA7-49B7-BB8F-24AC9E6EDC16}"/>
              </a:ext>
            </a:extLst>
          </p:cNvPr>
          <p:cNvSpPr/>
          <p:nvPr/>
        </p:nvSpPr>
        <p:spPr>
          <a:xfrm>
            <a:off x="6254945" y="1565139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__init__(self)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7230D1-F4D4-4D3B-BE8B-CF71EFE1D5BC}"/>
              </a:ext>
            </a:extLst>
          </p:cNvPr>
          <p:cNvSpPr/>
          <p:nvPr/>
        </p:nvSpPr>
        <p:spPr>
          <a:xfrm>
            <a:off x="6254945" y="1988681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ECBA50-2C98-4B9F-9DAD-EBB639BE9493}"/>
              </a:ext>
            </a:extLst>
          </p:cNvPr>
          <p:cNvSpPr txBox="1"/>
          <p:nvPr/>
        </p:nvSpPr>
        <p:spPr>
          <a:xfrm>
            <a:off x="5867868" y="189050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5D8AFB-656A-4A7A-A3A6-1AEF5DE335BB}"/>
              </a:ext>
            </a:extLst>
          </p:cNvPr>
          <p:cNvSpPr/>
          <p:nvPr/>
        </p:nvSpPr>
        <p:spPr>
          <a:xfrm>
            <a:off x="6254945" y="2420640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8F11A4-AA9F-4579-BA40-EF87658983F6}"/>
              </a:ext>
            </a:extLst>
          </p:cNvPr>
          <p:cNvSpPr txBox="1"/>
          <p:nvPr/>
        </p:nvSpPr>
        <p:spPr>
          <a:xfrm>
            <a:off x="5867868" y="232246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F2CFB4-7EA7-4ED3-8E7B-E8396BBD2CFE}"/>
              </a:ext>
            </a:extLst>
          </p:cNvPr>
          <p:cNvSpPr/>
          <p:nvPr/>
        </p:nvSpPr>
        <p:spPr>
          <a:xfrm>
            <a:off x="1372008" y="2365935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4F6E9-3DAE-4D3E-BFFA-76E19DFEC27D}"/>
              </a:ext>
            </a:extLst>
          </p:cNvPr>
          <p:cNvSpPr txBox="1"/>
          <p:nvPr/>
        </p:nvSpPr>
        <p:spPr>
          <a:xfrm>
            <a:off x="984931" y="226776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2335EF-A0C5-4B85-B474-742825B1A12C}"/>
              </a:ext>
            </a:extLst>
          </p:cNvPr>
          <p:cNvSpPr/>
          <p:nvPr/>
        </p:nvSpPr>
        <p:spPr>
          <a:xfrm>
            <a:off x="1372008" y="2797894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C086C-640B-4C47-AC68-7FDBD90CBBEF}"/>
              </a:ext>
            </a:extLst>
          </p:cNvPr>
          <p:cNvSpPr txBox="1"/>
          <p:nvPr/>
        </p:nvSpPr>
        <p:spPr>
          <a:xfrm>
            <a:off x="984931" y="269971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849635" y="-81007"/>
            <a:ext cx="255069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 = Point()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p2 = Point()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p1.count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p2.count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7EFCD33-F3D3-48B9-8647-0B2F21E37197}"/>
              </a:ext>
            </a:extLst>
          </p:cNvPr>
          <p:cNvSpPr/>
          <p:nvPr/>
        </p:nvSpPr>
        <p:spPr>
          <a:xfrm>
            <a:off x="6254945" y="2837268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3D863A-84DF-47E1-8E5E-9DD6C218616F}"/>
              </a:ext>
            </a:extLst>
          </p:cNvPr>
          <p:cNvSpPr txBox="1"/>
          <p:nvPr/>
        </p:nvSpPr>
        <p:spPr>
          <a:xfrm>
            <a:off x="5081811" y="278808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B19182-CAE0-4ABE-AC72-40615CD5EC29}"/>
              </a:ext>
            </a:extLst>
          </p:cNvPr>
          <p:cNvSpPr/>
          <p:nvPr/>
        </p:nvSpPr>
        <p:spPr>
          <a:xfrm>
            <a:off x="1372008" y="3218631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FFA2F0-3CA5-423A-9843-CD39133F4384}"/>
              </a:ext>
            </a:extLst>
          </p:cNvPr>
          <p:cNvSpPr txBox="1"/>
          <p:nvPr/>
        </p:nvSpPr>
        <p:spPr>
          <a:xfrm>
            <a:off x="219814" y="315596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CE6A2-0805-4BAF-B72B-0FAA39FAC4AF}"/>
              </a:ext>
            </a:extLst>
          </p:cNvPr>
          <p:cNvSpPr txBox="1"/>
          <p:nvPr/>
        </p:nvSpPr>
        <p:spPr>
          <a:xfrm>
            <a:off x="4738117" y="3533297"/>
            <a:ext cx="669125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Point: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__init__(self, x=0, y=0):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self.x = x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self.y = y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self.count=0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self.count+=1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258DE1-26E7-4138-9AFA-28D783488BF3}"/>
              </a:ext>
            </a:extLst>
          </p:cNvPr>
          <p:cNvSpPr txBox="1"/>
          <p:nvPr/>
        </p:nvSpPr>
        <p:spPr>
          <a:xfrm>
            <a:off x="1817163" y="1838013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DC5E013-059A-4A1B-9729-F3C505D621C1}"/>
              </a:ext>
            </a:extLst>
          </p:cNvPr>
          <p:cNvSpPr/>
          <p:nvPr/>
        </p:nvSpPr>
        <p:spPr>
          <a:xfrm>
            <a:off x="1390327" y="4316909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B7AB09-337E-4CAE-9F7C-D18178A2F272}"/>
              </a:ext>
            </a:extLst>
          </p:cNvPr>
          <p:cNvSpPr txBox="1"/>
          <p:nvPr/>
        </p:nvSpPr>
        <p:spPr>
          <a:xfrm>
            <a:off x="1003250" y="421873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08D914-6B17-4A6A-BC22-0CA6C24CB421}"/>
              </a:ext>
            </a:extLst>
          </p:cNvPr>
          <p:cNvSpPr/>
          <p:nvPr/>
        </p:nvSpPr>
        <p:spPr>
          <a:xfrm>
            <a:off x="1390327" y="4748868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8D989C-C7B9-4519-878F-22C7369E1EFF}"/>
              </a:ext>
            </a:extLst>
          </p:cNvPr>
          <p:cNvSpPr txBox="1"/>
          <p:nvPr/>
        </p:nvSpPr>
        <p:spPr>
          <a:xfrm>
            <a:off x="1003250" y="46506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46E0AA-AEB8-4DDA-8249-984DC8302976}"/>
              </a:ext>
            </a:extLst>
          </p:cNvPr>
          <p:cNvSpPr/>
          <p:nvPr/>
        </p:nvSpPr>
        <p:spPr>
          <a:xfrm>
            <a:off x="1390327" y="5169605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136785-AA83-421B-BA89-AB9BC4FADE63}"/>
              </a:ext>
            </a:extLst>
          </p:cNvPr>
          <p:cNvSpPr txBox="1"/>
          <p:nvPr/>
        </p:nvSpPr>
        <p:spPr>
          <a:xfrm>
            <a:off x="238133" y="510694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05722B-51B7-4E4A-B878-21D5B910F86F}"/>
              </a:ext>
            </a:extLst>
          </p:cNvPr>
          <p:cNvSpPr txBox="1"/>
          <p:nvPr/>
        </p:nvSpPr>
        <p:spPr>
          <a:xfrm>
            <a:off x="1835482" y="3788987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13844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F2CFB4-7EA7-4ED3-8E7B-E8396BBD2CFE}"/>
              </a:ext>
            </a:extLst>
          </p:cNvPr>
          <p:cNvSpPr/>
          <p:nvPr/>
        </p:nvSpPr>
        <p:spPr>
          <a:xfrm>
            <a:off x="1372008" y="2365935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4F6E9-3DAE-4D3E-BFFA-76E19DFEC27D}"/>
              </a:ext>
            </a:extLst>
          </p:cNvPr>
          <p:cNvSpPr txBox="1"/>
          <p:nvPr/>
        </p:nvSpPr>
        <p:spPr>
          <a:xfrm>
            <a:off x="984931" y="226776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2335EF-A0C5-4B85-B474-742825B1A12C}"/>
              </a:ext>
            </a:extLst>
          </p:cNvPr>
          <p:cNvSpPr/>
          <p:nvPr/>
        </p:nvSpPr>
        <p:spPr>
          <a:xfrm>
            <a:off x="1372008" y="2797894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C086C-640B-4C47-AC68-7FDBD90CBBEF}"/>
              </a:ext>
            </a:extLst>
          </p:cNvPr>
          <p:cNvSpPr txBox="1"/>
          <p:nvPr/>
        </p:nvSpPr>
        <p:spPr>
          <a:xfrm>
            <a:off x="984931" y="269971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790145" y="805474"/>
            <a:ext cx="5085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파이썬은 클래스도 객체이다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CE6A2-0805-4BAF-B72B-0FAA39FAC4AF}"/>
              </a:ext>
            </a:extLst>
          </p:cNvPr>
          <p:cNvSpPr txBox="1"/>
          <p:nvPr/>
        </p:nvSpPr>
        <p:spPr>
          <a:xfrm>
            <a:off x="5025392" y="3429000"/>
            <a:ext cx="483978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Point: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count=0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__init__(self, x=0, y=0):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print("__init__()")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self.x = x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self.y = y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Point.count +=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258DE1-26E7-4138-9AFA-28D783488BF3}"/>
              </a:ext>
            </a:extLst>
          </p:cNvPr>
          <p:cNvSpPr txBox="1"/>
          <p:nvPr/>
        </p:nvSpPr>
        <p:spPr>
          <a:xfrm>
            <a:off x="1817163" y="1838013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DC5E013-059A-4A1B-9729-F3C505D621C1}"/>
              </a:ext>
            </a:extLst>
          </p:cNvPr>
          <p:cNvSpPr/>
          <p:nvPr/>
        </p:nvSpPr>
        <p:spPr>
          <a:xfrm>
            <a:off x="1390327" y="4316909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B7AB09-337E-4CAE-9F7C-D18178A2F272}"/>
              </a:ext>
            </a:extLst>
          </p:cNvPr>
          <p:cNvSpPr txBox="1"/>
          <p:nvPr/>
        </p:nvSpPr>
        <p:spPr>
          <a:xfrm>
            <a:off x="1003250" y="421873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08D914-6B17-4A6A-BC22-0CA6C24CB421}"/>
              </a:ext>
            </a:extLst>
          </p:cNvPr>
          <p:cNvSpPr/>
          <p:nvPr/>
        </p:nvSpPr>
        <p:spPr>
          <a:xfrm>
            <a:off x="1390327" y="4748868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8D989C-C7B9-4519-878F-22C7369E1EFF}"/>
              </a:ext>
            </a:extLst>
          </p:cNvPr>
          <p:cNvSpPr txBox="1"/>
          <p:nvPr/>
        </p:nvSpPr>
        <p:spPr>
          <a:xfrm>
            <a:off x="1003250" y="46506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05722B-51B7-4E4A-B878-21D5B910F86F}"/>
              </a:ext>
            </a:extLst>
          </p:cNvPr>
          <p:cNvSpPr txBox="1"/>
          <p:nvPr/>
        </p:nvSpPr>
        <p:spPr>
          <a:xfrm>
            <a:off x="1835482" y="3788987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C305D9B-ED40-4E4F-8DB2-C4E0907094E5}"/>
              </a:ext>
            </a:extLst>
          </p:cNvPr>
          <p:cNvSpPr/>
          <p:nvPr/>
        </p:nvSpPr>
        <p:spPr>
          <a:xfrm>
            <a:off x="6167005" y="2029600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EB3151-5037-4C69-B868-3111A3022EF2}"/>
              </a:ext>
            </a:extLst>
          </p:cNvPr>
          <p:cNvSpPr txBox="1"/>
          <p:nvPr/>
        </p:nvSpPr>
        <p:spPr>
          <a:xfrm>
            <a:off x="5025392" y="1978358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71D9B6-4450-40CA-9A46-218F110DAB3F}"/>
              </a:ext>
            </a:extLst>
          </p:cNvPr>
          <p:cNvSpPr txBox="1"/>
          <p:nvPr/>
        </p:nvSpPr>
        <p:spPr>
          <a:xfrm>
            <a:off x="6261734" y="149516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Point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AC26C1-32B7-4C9E-A61E-8331C20054E7}"/>
              </a:ext>
            </a:extLst>
          </p:cNvPr>
          <p:cNvSpPr txBox="1"/>
          <p:nvPr/>
        </p:nvSpPr>
        <p:spPr>
          <a:xfrm>
            <a:off x="7592806" y="1726577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0x200cf2479b0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611C6E-8C8B-407F-9332-374A4F5CDB2D}"/>
              </a:ext>
            </a:extLst>
          </p:cNvPr>
          <p:cNvSpPr txBox="1"/>
          <p:nvPr/>
        </p:nvSpPr>
        <p:spPr>
          <a:xfrm>
            <a:off x="2763901" y="2176567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0x200cfcc9850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FFCD6A0-837D-47DD-8301-977E7C74E2DF}"/>
              </a:ext>
            </a:extLst>
          </p:cNvPr>
          <p:cNvSpPr txBox="1"/>
          <p:nvPr/>
        </p:nvSpPr>
        <p:spPr>
          <a:xfrm>
            <a:off x="2759390" y="411101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0x200cfcc9280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D56C629-135E-4165-9114-1941D8A82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440988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200cfcc9280</a:t>
            </a:r>
            <a:r>
              <a:rPr kumimoji="0" lang="ko-KR" altLang="ko-KR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1201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633071" y="88401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상속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60E7D-570F-4AEF-A6F9-F4DE44EAC7D4}"/>
              </a:ext>
            </a:extLst>
          </p:cNvPr>
          <p:cNvSpPr txBox="1"/>
          <p:nvPr/>
        </p:nvSpPr>
        <p:spPr>
          <a:xfrm>
            <a:off x="718055" y="1570749"/>
            <a:ext cx="86896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Car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void run()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cout &lt;&lt; 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자동차가 달린다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 &lt;&lt; endl; </a:t>
            </a:r>
            <a:b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</a:b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Car c1;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c1.run();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37352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633071" y="88401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상속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60E7D-570F-4AEF-A6F9-F4DE44EAC7D4}"/>
              </a:ext>
            </a:extLst>
          </p:cNvPr>
          <p:cNvSpPr txBox="1"/>
          <p:nvPr/>
        </p:nvSpPr>
        <p:spPr>
          <a:xfrm>
            <a:off x="718055" y="1570749"/>
            <a:ext cx="86896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Model3 : Car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Model3 m1;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m1.run();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3879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633071" y="88401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상속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60E7D-570F-4AEF-A6F9-F4DE44EAC7D4}"/>
              </a:ext>
            </a:extLst>
          </p:cNvPr>
          <p:cNvSpPr txBox="1"/>
          <p:nvPr/>
        </p:nvSpPr>
        <p:spPr>
          <a:xfrm>
            <a:off x="718055" y="1570749"/>
            <a:ext cx="86896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Car: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run(self):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자동차가 달린다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c1 = Car();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c1.run();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436337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633071" y="88401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상속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60E7D-570F-4AEF-A6F9-F4DE44EAC7D4}"/>
              </a:ext>
            </a:extLst>
          </p:cNvPr>
          <p:cNvSpPr txBox="1"/>
          <p:nvPr/>
        </p:nvSpPr>
        <p:spPr>
          <a:xfrm>
            <a:off x="718055" y="1570749"/>
            <a:ext cx="86896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Model3(Car):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pass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 = Model3();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m1.run();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49911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633071" y="88401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상속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884276-D2D9-4A36-9DAA-8A89CA7980B5}"/>
              </a:ext>
            </a:extLst>
          </p:cNvPr>
          <p:cNvSpPr/>
          <p:nvPr/>
        </p:nvSpPr>
        <p:spPr>
          <a:xfrm>
            <a:off x="4067117" y="1099524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CFCD47-9F01-49E5-9A11-D1646A1FF6FA}"/>
              </a:ext>
            </a:extLst>
          </p:cNvPr>
          <p:cNvSpPr/>
          <p:nvPr/>
        </p:nvSpPr>
        <p:spPr>
          <a:xfrm>
            <a:off x="4067117" y="1520261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run(self)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E9AA40-B037-4E76-893B-79430CEA5DFE}"/>
              </a:ext>
            </a:extLst>
          </p:cNvPr>
          <p:cNvSpPr/>
          <p:nvPr/>
        </p:nvSpPr>
        <p:spPr>
          <a:xfrm>
            <a:off x="4067117" y="2587526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Model3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5D7B52-7686-4CC5-8830-E70011CD81A1}"/>
              </a:ext>
            </a:extLst>
          </p:cNvPr>
          <p:cNvSpPr/>
          <p:nvPr/>
        </p:nvSpPr>
        <p:spPr>
          <a:xfrm>
            <a:off x="4067117" y="3008263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E85D2F-7EA5-4CA5-BB26-398D414977F4}"/>
              </a:ext>
            </a:extLst>
          </p:cNvPr>
          <p:cNvCxnSpPr>
            <a:stCxn id="20" idx="0"/>
            <a:endCxn id="7" idx="2"/>
          </p:cNvCxnSpPr>
          <p:nvPr/>
        </p:nvCxnSpPr>
        <p:spPr>
          <a:xfrm flipV="1">
            <a:off x="4981517" y="1940998"/>
            <a:ext cx="0" cy="646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3DF2BB9-A017-4348-BDF1-899DB1259779}"/>
              </a:ext>
            </a:extLst>
          </p:cNvPr>
          <p:cNvSpPr txBox="1"/>
          <p:nvPr/>
        </p:nvSpPr>
        <p:spPr>
          <a:xfrm>
            <a:off x="4409315" y="2000442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is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708210-B6C8-4652-AF5D-52D07E526DB9}"/>
              </a:ext>
            </a:extLst>
          </p:cNvPr>
          <p:cNvSpPr txBox="1"/>
          <p:nvPr/>
        </p:nvSpPr>
        <p:spPr>
          <a:xfrm>
            <a:off x="6916903" y="2064306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Model3 is a Car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A518C6-6774-4C65-AD73-1FD39AF48E38}"/>
              </a:ext>
            </a:extLst>
          </p:cNvPr>
          <p:cNvSpPr txBox="1"/>
          <p:nvPr/>
        </p:nvSpPr>
        <p:spPr>
          <a:xfrm>
            <a:off x="6916903" y="2713641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Car is a Model3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746E1CC-6F3B-4612-9230-9FF426A3D0EC}"/>
              </a:ext>
            </a:extLst>
          </p:cNvPr>
          <p:cNvCxnSpPr/>
          <p:nvPr/>
        </p:nvCxnSpPr>
        <p:spPr>
          <a:xfrm flipV="1">
            <a:off x="6916903" y="2894665"/>
            <a:ext cx="3046130" cy="2075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0881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633071" y="88401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상속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884276-D2D9-4A36-9DAA-8A89CA7980B5}"/>
              </a:ext>
            </a:extLst>
          </p:cNvPr>
          <p:cNvSpPr/>
          <p:nvPr/>
        </p:nvSpPr>
        <p:spPr>
          <a:xfrm>
            <a:off x="4067117" y="1099524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CFCD47-9F01-49E5-9A11-D1646A1FF6FA}"/>
              </a:ext>
            </a:extLst>
          </p:cNvPr>
          <p:cNvSpPr/>
          <p:nvPr/>
        </p:nvSpPr>
        <p:spPr>
          <a:xfrm>
            <a:off x="4067117" y="1520260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run(self)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E9AA40-B037-4E76-893B-79430CEA5DFE}"/>
              </a:ext>
            </a:extLst>
          </p:cNvPr>
          <p:cNvSpPr/>
          <p:nvPr/>
        </p:nvSpPr>
        <p:spPr>
          <a:xfrm>
            <a:off x="4067117" y="2587526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Model3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5D7B52-7686-4CC5-8830-E70011CD81A1}"/>
              </a:ext>
            </a:extLst>
          </p:cNvPr>
          <p:cNvSpPr/>
          <p:nvPr/>
        </p:nvSpPr>
        <p:spPr>
          <a:xfrm>
            <a:off x="4067117" y="3008262"/>
            <a:ext cx="1828800" cy="5232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run(self)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E85D2F-7EA5-4CA5-BB26-398D414977F4}"/>
              </a:ext>
            </a:extLst>
          </p:cNvPr>
          <p:cNvCxnSpPr>
            <a:stCxn id="20" idx="0"/>
            <a:endCxn id="7" idx="2"/>
          </p:cNvCxnSpPr>
          <p:nvPr/>
        </p:nvCxnSpPr>
        <p:spPr>
          <a:xfrm flipV="1">
            <a:off x="4981517" y="1940997"/>
            <a:ext cx="0" cy="6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3DF2BB9-A017-4348-BDF1-899DB1259779}"/>
              </a:ext>
            </a:extLst>
          </p:cNvPr>
          <p:cNvSpPr txBox="1"/>
          <p:nvPr/>
        </p:nvSpPr>
        <p:spPr>
          <a:xfrm>
            <a:off x="4409315" y="2000442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is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7748CF-B145-4072-97F1-E8E377507F18}"/>
              </a:ext>
            </a:extLst>
          </p:cNvPr>
          <p:cNvSpPr txBox="1"/>
          <p:nvPr/>
        </p:nvSpPr>
        <p:spPr>
          <a:xfrm>
            <a:off x="6580314" y="1207409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Car.run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4C98D-E5CC-4EAE-A1C2-A3561344E627}"/>
              </a:ext>
            </a:extLst>
          </p:cNvPr>
          <p:cNvSpPr txBox="1"/>
          <p:nvPr/>
        </p:nvSpPr>
        <p:spPr>
          <a:xfrm>
            <a:off x="6580314" y="2746653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Model3.run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360058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633071" y="884011"/>
            <a:ext cx="29450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foo(a):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foo(a,b):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print(a,b)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8503C8-1188-4CF6-8EB5-CC3BFE3F3B8E}"/>
              </a:ext>
            </a:extLst>
          </p:cNvPr>
          <p:cNvSpPr/>
          <p:nvPr/>
        </p:nvSpPr>
        <p:spPr>
          <a:xfrm>
            <a:off x="7163736" y="1351966"/>
            <a:ext cx="1856848" cy="80220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(a):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69D795-4F9F-41C4-9132-2D2650139FA6}"/>
              </a:ext>
            </a:extLst>
          </p:cNvPr>
          <p:cNvSpPr/>
          <p:nvPr/>
        </p:nvSpPr>
        <p:spPr>
          <a:xfrm>
            <a:off x="5085858" y="2179878"/>
            <a:ext cx="813423" cy="31415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6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6DC4D-9DD4-4F43-85EC-8772AB352ABC}"/>
              </a:ext>
            </a:extLst>
          </p:cNvPr>
          <p:cNvSpPr txBox="1"/>
          <p:nvPr/>
        </p:nvSpPr>
        <p:spPr>
          <a:xfrm>
            <a:off x="5085858" y="1711923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foo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BCF190-3FFF-45C2-A608-861BF4DD3265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5899281" y="2336953"/>
            <a:ext cx="1264455" cy="566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48140F-8F52-4453-B8AD-ECF1C4E19272}"/>
              </a:ext>
            </a:extLst>
          </p:cNvPr>
          <p:cNvSpPr/>
          <p:nvPr/>
        </p:nvSpPr>
        <p:spPr>
          <a:xfrm>
            <a:off x="7163736" y="2501978"/>
            <a:ext cx="1856848" cy="80220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(a,b):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print(a,b)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AC7E22-8862-4A36-A33E-41B26C8BC653}"/>
              </a:ext>
            </a:extLst>
          </p:cNvPr>
          <p:cNvSpPr txBox="1"/>
          <p:nvPr/>
        </p:nvSpPr>
        <p:spPr>
          <a:xfrm>
            <a:off x="7163736" y="884011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refcount=0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287059D-C917-4427-962C-8764387FE148}"/>
              </a:ext>
            </a:extLst>
          </p:cNvPr>
          <p:cNvCxnSpPr/>
          <p:nvPr/>
        </p:nvCxnSpPr>
        <p:spPr>
          <a:xfrm flipV="1">
            <a:off x="7163736" y="1351966"/>
            <a:ext cx="1856848" cy="8279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65018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633071" y="884011"/>
            <a:ext cx="29450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foo(a):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foo1(a,b):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print(a,b)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8503C8-1188-4CF6-8EB5-CC3BFE3F3B8E}"/>
              </a:ext>
            </a:extLst>
          </p:cNvPr>
          <p:cNvSpPr/>
          <p:nvPr/>
        </p:nvSpPr>
        <p:spPr>
          <a:xfrm>
            <a:off x="7163736" y="1351966"/>
            <a:ext cx="1856848" cy="80220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(a):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69D795-4F9F-41C4-9132-2D2650139FA6}"/>
              </a:ext>
            </a:extLst>
          </p:cNvPr>
          <p:cNvSpPr/>
          <p:nvPr/>
        </p:nvSpPr>
        <p:spPr>
          <a:xfrm>
            <a:off x="5097078" y="1595993"/>
            <a:ext cx="813423" cy="31415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6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6DC4D-9DD4-4F43-85EC-8772AB352ABC}"/>
              </a:ext>
            </a:extLst>
          </p:cNvPr>
          <p:cNvSpPr txBox="1"/>
          <p:nvPr/>
        </p:nvSpPr>
        <p:spPr>
          <a:xfrm>
            <a:off x="5097078" y="1128038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foo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BCF190-3FFF-45C2-A608-861BF4DD3265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>
            <a:off x="5910501" y="1753068"/>
            <a:ext cx="12532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48140F-8F52-4453-B8AD-ECF1C4E19272}"/>
              </a:ext>
            </a:extLst>
          </p:cNvPr>
          <p:cNvSpPr/>
          <p:nvPr/>
        </p:nvSpPr>
        <p:spPr>
          <a:xfrm>
            <a:off x="7163736" y="2501978"/>
            <a:ext cx="1856848" cy="80220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(a,b):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print(a,b)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3B3E11-D7E9-4D8F-B44E-5F51C5862055}"/>
              </a:ext>
            </a:extLst>
          </p:cNvPr>
          <p:cNvSpPr/>
          <p:nvPr/>
        </p:nvSpPr>
        <p:spPr>
          <a:xfrm>
            <a:off x="5136347" y="2969933"/>
            <a:ext cx="813423" cy="31415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6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E91420-7ADE-4DBF-B56D-0DC37C6F8EA1}"/>
              </a:ext>
            </a:extLst>
          </p:cNvPr>
          <p:cNvSpPr txBox="1"/>
          <p:nvPr/>
        </p:nvSpPr>
        <p:spPr>
          <a:xfrm>
            <a:off x="5136347" y="2501978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foo1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C4E89DE-5ED7-4290-9715-D03F24C9E30B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5949770" y="2903080"/>
            <a:ext cx="1213966" cy="223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486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3CAC35-05A7-4142-83E6-F2669C43E900}"/>
              </a:ext>
            </a:extLst>
          </p:cNvPr>
          <p:cNvSpPr txBox="1"/>
          <p:nvPr/>
        </p:nvSpPr>
        <p:spPr>
          <a:xfrm>
            <a:off x="685800" y="1005840"/>
            <a:ext cx="364817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 = 900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type(weight)   # int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 = 3.14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type(weight)   # float</a:t>
            </a:r>
          </a:p>
          <a:p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 = 'hello'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type(weight)   # str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D0A30C-127D-4C57-9781-33A3A8AC78EB}"/>
              </a:ext>
            </a:extLst>
          </p:cNvPr>
          <p:cNvSpPr/>
          <p:nvPr/>
        </p:nvSpPr>
        <p:spPr>
          <a:xfrm>
            <a:off x="7459979" y="1402080"/>
            <a:ext cx="1295400" cy="52578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6E571A-7634-476F-910F-BBB70BEA32FD}"/>
              </a:ext>
            </a:extLst>
          </p:cNvPr>
          <p:cNvSpPr/>
          <p:nvPr/>
        </p:nvSpPr>
        <p:spPr>
          <a:xfrm>
            <a:off x="5178290" y="4055030"/>
            <a:ext cx="1295400" cy="52578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B25911-E737-4455-BA37-15D8439B36DE}"/>
              </a:ext>
            </a:extLst>
          </p:cNvPr>
          <p:cNvSpPr txBox="1"/>
          <p:nvPr/>
        </p:nvSpPr>
        <p:spPr>
          <a:xfrm>
            <a:off x="5142672" y="3547050"/>
            <a:ext cx="1275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A79262-830C-42DE-A953-CD54BF9E028C}"/>
              </a:ext>
            </a:extLst>
          </p:cNvPr>
          <p:cNvCxnSpPr>
            <a:cxnSpLocks/>
            <a:stCxn id="9" idx="3"/>
            <a:endCxn id="23" idx="1"/>
          </p:cNvCxnSpPr>
          <p:nvPr/>
        </p:nvCxnSpPr>
        <p:spPr>
          <a:xfrm>
            <a:off x="6473690" y="4317920"/>
            <a:ext cx="978669" cy="70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1F846A-0BFB-4B70-BDC3-75A72EEA0876}"/>
              </a:ext>
            </a:extLst>
          </p:cNvPr>
          <p:cNvSpPr txBox="1"/>
          <p:nvPr/>
        </p:nvSpPr>
        <p:spPr>
          <a:xfrm>
            <a:off x="7719059" y="998220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AA3CFB-04DC-43B8-BCDE-AA93B6E2BF46}"/>
              </a:ext>
            </a:extLst>
          </p:cNvPr>
          <p:cNvSpPr/>
          <p:nvPr/>
        </p:nvSpPr>
        <p:spPr>
          <a:xfrm>
            <a:off x="7459980" y="2806482"/>
            <a:ext cx="1295400" cy="52578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D3B5E5-AAFA-4A8C-9AE2-546B354ED7B6}"/>
              </a:ext>
            </a:extLst>
          </p:cNvPr>
          <p:cNvSpPr txBox="1"/>
          <p:nvPr/>
        </p:nvSpPr>
        <p:spPr>
          <a:xfrm>
            <a:off x="7719060" y="2402622"/>
            <a:ext cx="90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float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819C3C-F4EE-496E-B0AF-7A9BB97E2768}"/>
              </a:ext>
            </a:extLst>
          </p:cNvPr>
          <p:cNvSpPr txBox="1"/>
          <p:nvPr/>
        </p:nvSpPr>
        <p:spPr>
          <a:xfrm>
            <a:off x="8983979" y="1226820"/>
            <a:ext cx="2138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ref_count=0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5470E0-10EB-405B-BB1C-BFD0D0F2885C}"/>
              </a:ext>
            </a:extLst>
          </p:cNvPr>
          <p:cNvSpPr txBox="1"/>
          <p:nvPr/>
        </p:nvSpPr>
        <p:spPr>
          <a:xfrm>
            <a:off x="8983979" y="2806482"/>
            <a:ext cx="2138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ref_count=0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46A32C-7C4C-478B-9291-4C9F56BC6575}"/>
              </a:ext>
            </a:extLst>
          </p:cNvPr>
          <p:cNvSpPr txBox="1"/>
          <p:nvPr/>
        </p:nvSpPr>
        <p:spPr>
          <a:xfrm>
            <a:off x="8582792" y="691515"/>
            <a:ext cx="57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gc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BB7992-6F15-499C-963A-0014EC4B2328}"/>
              </a:ext>
            </a:extLst>
          </p:cNvPr>
          <p:cNvSpPr/>
          <p:nvPr/>
        </p:nvSpPr>
        <p:spPr>
          <a:xfrm>
            <a:off x="7452359" y="4125814"/>
            <a:ext cx="1886460" cy="52578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C19EBD-75FB-4B3C-9DBC-2BA2EFDACC92}"/>
              </a:ext>
            </a:extLst>
          </p:cNvPr>
          <p:cNvSpPr txBox="1"/>
          <p:nvPr/>
        </p:nvSpPr>
        <p:spPr>
          <a:xfrm>
            <a:off x="7769924" y="3602594"/>
            <a:ext cx="590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str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300918-E5C8-46B5-8770-1839078EFFFA}"/>
              </a:ext>
            </a:extLst>
          </p:cNvPr>
          <p:cNvSpPr txBox="1"/>
          <p:nvPr/>
        </p:nvSpPr>
        <p:spPr>
          <a:xfrm>
            <a:off x="9456419" y="4111556"/>
            <a:ext cx="2138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ref_count=1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65886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391849" y="1012954"/>
            <a:ext cx="674736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Car: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run(self):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달린다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Model3(Car):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run(self):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전기차가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", end='')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Car.run(self)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 = Model3();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m1.run();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8568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391849" y="1012954"/>
            <a:ext cx="45576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AAA: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self.x = 100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print("AAA.__init__()")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BBB(AAA):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self.y = 200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AAA.__init__(self)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print("BBB.__init__()")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foo(self):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print(self.x, self.y)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BBB()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a.foo()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435B2A-F4A5-4B3E-879E-A899CFFBEB59}"/>
              </a:ext>
            </a:extLst>
          </p:cNvPr>
          <p:cNvSpPr/>
          <p:nvPr/>
        </p:nvSpPr>
        <p:spPr>
          <a:xfrm>
            <a:off x="6866414" y="4543951"/>
            <a:ext cx="1896118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F4C7C7-F2D8-4AC9-872B-FE25E2A424C3}"/>
              </a:ext>
            </a:extLst>
          </p:cNvPr>
          <p:cNvSpPr txBox="1"/>
          <p:nvPr/>
        </p:nvSpPr>
        <p:spPr>
          <a:xfrm>
            <a:off x="5989860" y="4282341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self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DB2E2F-B491-4B51-BB4D-B2C0DEBAF596}"/>
              </a:ext>
            </a:extLst>
          </p:cNvPr>
          <p:cNvSpPr/>
          <p:nvPr/>
        </p:nvSpPr>
        <p:spPr>
          <a:xfrm>
            <a:off x="6866414" y="5067171"/>
            <a:ext cx="1896118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F6FF5-B542-4FEC-A6E5-FBD920C279AB}"/>
              </a:ext>
            </a:extLst>
          </p:cNvPr>
          <p:cNvSpPr txBox="1"/>
          <p:nvPr/>
        </p:nvSpPr>
        <p:spPr>
          <a:xfrm>
            <a:off x="8822818" y="454395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FDA0A0-2892-4ECA-9174-973DACF1C53B}"/>
              </a:ext>
            </a:extLst>
          </p:cNvPr>
          <p:cNvSpPr txBox="1"/>
          <p:nvPr/>
        </p:nvSpPr>
        <p:spPr>
          <a:xfrm>
            <a:off x="8838594" y="501507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A25E2-9748-4B30-A997-FD44C153D7CE}"/>
              </a:ext>
            </a:extLst>
          </p:cNvPr>
          <p:cNvSpPr txBox="1"/>
          <p:nvPr/>
        </p:nvSpPr>
        <p:spPr>
          <a:xfrm>
            <a:off x="6866414" y="3511745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BBB()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8FB6BF-78B5-4EE4-B5C8-DF794A7EA06E}"/>
              </a:ext>
            </a:extLst>
          </p:cNvPr>
          <p:cNvSpPr/>
          <p:nvPr/>
        </p:nvSpPr>
        <p:spPr>
          <a:xfrm>
            <a:off x="6850638" y="2045160"/>
            <a:ext cx="1896118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36C247-D553-4480-A114-5EF9596CC332}"/>
              </a:ext>
            </a:extLst>
          </p:cNvPr>
          <p:cNvSpPr txBox="1"/>
          <p:nvPr/>
        </p:nvSpPr>
        <p:spPr>
          <a:xfrm>
            <a:off x="5974084" y="178355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self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B5FBC7-69DB-4943-B7FD-42023386F2F5}"/>
              </a:ext>
            </a:extLst>
          </p:cNvPr>
          <p:cNvSpPr txBox="1"/>
          <p:nvPr/>
        </p:nvSpPr>
        <p:spPr>
          <a:xfrm>
            <a:off x="8807042" y="204516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4DB500-E83B-40A3-976C-6D9B83053CE0}"/>
              </a:ext>
            </a:extLst>
          </p:cNvPr>
          <p:cNvSpPr txBox="1"/>
          <p:nvPr/>
        </p:nvSpPr>
        <p:spPr>
          <a:xfrm>
            <a:off x="6850638" y="1012954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AAA()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15891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391849" y="1012954"/>
            <a:ext cx="4870244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AAA: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self.x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print("AAA.__init__()")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BBB(AAA):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self.y = 200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AAA.__init__(self)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print("BBB.__init__()")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CCC(BBB):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self.z = 300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BBB.__init__(self)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print("CCC.__init__()")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foo(self):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print(self.x, self.y, self.z)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8FB6BF-78B5-4EE4-B5C8-DF794A7EA06E}"/>
              </a:ext>
            </a:extLst>
          </p:cNvPr>
          <p:cNvSpPr/>
          <p:nvPr/>
        </p:nvSpPr>
        <p:spPr>
          <a:xfrm>
            <a:off x="6850638" y="2045160"/>
            <a:ext cx="1896118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36C247-D553-4480-A114-5EF9596CC332}"/>
              </a:ext>
            </a:extLst>
          </p:cNvPr>
          <p:cNvSpPr txBox="1"/>
          <p:nvPr/>
        </p:nvSpPr>
        <p:spPr>
          <a:xfrm>
            <a:off x="5974084" y="178355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self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B5FBC7-69DB-4943-B7FD-42023386F2F5}"/>
              </a:ext>
            </a:extLst>
          </p:cNvPr>
          <p:cNvSpPr txBox="1"/>
          <p:nvPr/>
        </p:nvSpPr>
        <p:spPr>
          <a:xfrm>
            <a:off x="8807042" y="204516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4DB500-E83B-40A3-976C-6D9B83053CE0}"/>
              </a:ext>
            </a:extLst>
          </p:cNvPr>
          <p:cNvSpPr txBox="1"/>
          <p:nvPr/>
        </p:nvSpPr>
        <p:spPr>
          <a:xfrm>
            <a:off x="6850638" y="1012954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 = CCC()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7FC4F6-7FAD-4C73-9687-A21F3819E7DC}"/>
              </a:ext>
            </a:extLst>
          </p:cNvPr>
          <p:cNvSpPr/>
          <p:nvPr/>
        </p:nvSpPr>
        <p:spPr>
          <a:xfrm>
            <a:off x="6850638" y="2568380"/>
            <a:ext cx="1896118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F5D4CE-1C21-452B-80EB-0396852D6D88}"/>
              </a:ext>
            </a:extLst>
          </p:cNvPr>
          <p:cNvSpPr txBox="1"/>
          <p:nvPr/>
        </p:nvSpPr>
        <p:spPr>
          <a:xfrm>
            <a:off x="8807042" y="256838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C33264-017F-4365-A838-A712AA603472}"/>
              </a:ext>
            </a:extLst>
          </p:cNvPr>
          <p:cNvSpPr/>
          <p:nvPr/>
        </p:nvSpPr>
        <p:spPr>
          <a:xfrm>
            <a:off x="6850638" y="3091600"/>
            <a:ext cx="1896118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6F830D-3D6A-47F3-90C2-19D76CA75225}"/>
              </a:ext>
            </a:extLst>
          </p:cNvPr>
          <p:cNvSpPr txBox="1"/>
          <p:nvPr/>
        </p:nvSpPr>
        <p:spPr>
          <a:xfrm>
            <a:off x="8807042" y="309160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z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76504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391849" y="1012954"/>
            <a:ext cx="411042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AAA: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self.x=100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print("AAA.__init__()")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BBB: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self.y=200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print("BBB.__init__()")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CCC(AAA, BBB):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self.z = 300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AAA.__init__(self)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BBB.__init__(self)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print("CCC.__init__()")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 = CCC()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4DB500-E83B-40A3-976C-6D9B83053CE0}"/>
              </a:ext>
            </a:extLst>
          </p:cNvPr>
          <p:cNvSpPr txBox="1"/>
          <p:nvPr/>
        </p:nvSpPr>
        <p:spPr>
          <a:xfrm>
            <a:off x="6850638" y="1012954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 = CCC()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ADC9F6-B87E-478C-88C4-361FCCCC0ADE}"/>
              </a:ext>
            </a:extLst>
          </p:cNvPr>
          <p:cNvGrpSpPr/>
          <p:nvPr/>
        </p:nvGrpSpPr>
        <p:grpSpPr>
          <a:xfrm>
            <a:off x="6759458" y="1486230"/>
            <a:ext cx="2446250" cy="1393478"/>
            <a:chOff x="5974084" y="1783550"/>
            <a:chExt cx="3214794" cy="183127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58FB6BF-78B5-4EE4-B5C8-DF794A7EA06E}"/>
                </a:ext>
              </a:extLst>
            </p:cNvPr>
            <p:cNvSpPr/>
            <p:nvPr/>
          </p:nvSpPr>
          <p:spPr>
            <a:xfrm>
              <a:off x="6850638" y="2045160"/>
              <a:ext cx="1896118" cy="52322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36C247-D553-4480-A114-5EF9596CC332}"/>
                </a:ext>
              </a:extLst>
            </p:cNvPr>
            <p:cNvSpPr txBox="1"/>
            <p:nvPr/>
          </p:nvSpPr>
          <p:spPr>
            <a:xfrm>
              <a:off x="5974084" y="1783550"/>
              <a:ext cx="984214" cy="525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self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B5FBC7-69DB-4943-B7FD-42023386F2F5}"/>
                </a:ext>
              </a:extLst>
            </p:cNvPr>
            <p:cNvSpPr txBox="1"/>
            <p:nvPr/>
          </p:nvSpPr>
          <p:spPr>
            <a:xfrm>
              <a:off x="8807042" y="2045160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800">
                  <a:solidFill>
                    <a:schemeClr val="tx1"/>
                  </a:solidFill>
                  <a:latin typeface="Consolas" panose="020B0609020204030204" pitchFamily="49" charset="0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x</a:t>
              </a:r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97FC4F6-7FAD-4C73-9687-A21F3819E7DC}"/>
                </a:ext>
              </a:extLst>
            </p:cNvPr>
            <p:cNvSpPr/>
            <p:nvPr/>
          </p:nvSpPr>
          <p:spPr>
            <a:xfrm>
              <a:off x="6850638" y="2568380"/>
              <a:ext cx="1896118" cy="52322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F5D4CE-1C21-452B-80EB-0396852D6D88}"/>
                </a:ext>
              </a:extLst>
            </p:cNvPr>
            <p:cNvSpPr txBox="1"/>
            <p:nvPr/>
          </p:nvSpPr>
          <p:spPr>
            <a:xfrm>
              <a:off x="8807042" y="2568380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800">
                  <a:solidFill>
                    <a:schemeClr val="tx1"/>
                  </a:solidFill>
                  <a:latin typeface="Consolas" panose="020B0609020204030204" pitchFamily="49" charset="0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y</a:t>
              </a:r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AC33264-017F-4365-A838-A712AA603472}"/>
                </a:ext>
              </a:extLst>
            </p:cNvPr>
            <p:cNvSpPr/>
            <p:nvPr/>
          </p:nvSpPr>
          <p:spPr>
            <a:xfrm>
              <a:off x="6850638" y="3091600"/>
              <a:ext cx="1896118" cy="52322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300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6F830D-3D6A-47F3-90C2-19D76CA75225}"/>
                </a:ext>
              </a:extLst>
            </p:cNvPr>
            <p:cNvSpPr txBox="1"/>
            <p:nvPr/>
          </p:nvSpPr>
          <p:spPr>
            <a:xfrm>
              <a:off x="8807042" y="3091600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800">
                  <a:solidFill>
                    <a:schemeClr val="tx1"/>
                  </a:solidFill>
                  <a:latin typeface="Consolas" panose="020B0609020204030204" pitchFamily="49" charset="0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z</a:t>
              </a:r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D3B5B5-7C6B-4134-8AAD-C50D55F15899}"/>
              </a:ext>
            </a:extLst>
          </p:cNvPr>
          <p:cNvSpPr/>
          <p:nvPr/>
        </p:nvSpPr>
        <p:spPr>
          <a:xfrm>
            <a:off x="5452905" y="3902169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AAA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516183-C9D1-4367-B5E7-C0CC7754BED5}"/>
              </a:ext>
            </a:extLst>
          </p:cNvPr>
          <p:cNvSpPr/>
          <p:nvPr/>
        </p:nvSpPr>
        <p:spPr>
          <a:xfrm>
            <a:off x="5452905" y="4322905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F15DA7-1B23-4CA7-B2DF-E52D22F72237}"/>
              </a:ext>
            </a:extLst>
          </p:cNvPr>
          <p:cNvSpPr/>
          <p:nvPr/>
        </p:nvSpPr>
        <p:spPr>
          <a:xfrm>
            <a:off x="7040482" y="5330726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CCC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778454-E9F7-46C2-84F6-2785A6476045}"/>
              </a:ext>
            </a:extLst>
          </p:cNvPr>
          <p:cNvSpPr/>
          <p:nvPr/>
        </p:nvSpPr>
        <p:spPr>
          <a:xfrm>
            <a:off x="7040482" y="5751462"/>
            <a:ext cx="1828800" cy="5232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FAD1E54-31F8-411C-A399-A394143F1CCE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H="1" flipV="1">
            <a:off x="6367305" y="4743642"/>
            <a:ext cx="1587577" cy="587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68AA61-4013-4773-B050-6D9B5FA2F81B}"/>
              </a:ext>
            </a:extLst>
          </p:cNvPr>
          <p:cNvSpPr txBox="1"/>
          <p:nvPr/>
        </p:nvSpPr>
        <p:spPr>
          <a:xfrm>
            <a:off x="6363966" y="4743641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is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1B77166-248F-4753-B08F-029185EBFADA}"/>
              </a:ext>
            </a:extLst>
          </p:cNvPr>
          <p:cNvSpPr/>
          <p:nvPr/>
        </p:nvSpPr>
        <p:spPr>
          <a:xfrm>
            <a:off x="8479171" y="3902168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BBB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693213-9AD4-4CB5-A6D1-8187E67CBD58}"/>
              </a:ext>
            </a:extLst>
          </p:cNvPr>
          <p:cNvSpPr/>
          <p:nvPr/>
        </p:nvSpPr>
        <p:spPr>
          <a:xfrm>
            <a:off x="8479171" y="4322904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0003294-8F7B-4D0B-8FF0-60EB33767B0B}"/>
              </a:ext>
            </a:extLst>
          </p:cNvPr>
          <p:cNvCxnSpPr>
            <a:cxnSpLocks/>
            <a:stCxn id="20" idx="0"/>
            <a:endCxn id="25" idx="2"/>
          </p:cNvCxnSpPr>
          <p:nvPr/>
        </p:nvCxnSpPr>
        <p:spPr>
          <a:xfrm flipV="1">
            <a:off x="7954882" y="4743641"/>
            <a:ext cx="1438689" cy="5870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A9C4D06-4229-4C9D-AE35-A218C125AD44}"/>
              </a:ext>
            </a:extLst>
          </p:cNvPr>
          <p:cNvSpPr txBox="1"/>
          <p:nvPr/>
        </p:nvSpPr>
        <p:spPr>
          <a:xfrm>
            <a:off x="8287944" y="4726705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is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711387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371377" y="931992"/>
            <a:ext cx="512351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AAA: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print("AAA.__init__()")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BBB(AAA):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super().__init__()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print("BBB.__init__()")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CCC(AAA):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super().__init__()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print("CCC.__init__()")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DDD(BBB, CCC):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super().__init__()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print("DDD.__init__()")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 = DDD()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D3B5B5-7C6B-4134-8AAD-C50D55F15899}"/>
              </a:ext>
            </a:extLst>
          </p:cNvPr>
          <p:cNvSpPr/>
          <p:nvPr/>
        </p:nvSpPr>
        <p:spPr>
          <a:xfrm>
            <a:off x="5214545" y="2724107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BBB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516183-C9D1-4367-B5E7-C0CC7754BED5}"/>
              </a:ext>
            </a:extLst>
          </p:cNvPr>
          <p:cNvSpPr/>
          <p:nvPr/>
        </p:nvSpPr>
        <p:spPr>
          <a:xfrm>
            <a:off x="5214545" y="3144843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F15DA7-1B23-4CA7-B2DF-E52D22F72237}"/>
              </a:ext>
            </a:extLst>
          </p:cNvPr>
          <p:cNvSpPr/>
          <p:nvPr/>
        </p:nvSpPr>
        <p:spPr>
          <a:xfrm>
            <a:off x="6802122" y="4152664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DDD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778454-E9F7-46C2-84F6-2785A6476045}"/>
              </a:ext>
            </a:extLst>
          </p:cNvPr>
          <p:cNvSpPr/>
          <p:nvPr/>
        </p:nvSpPr>
        <p:spPr>
          <a:xfrm>
            <a:off x="6802122" y="4573400"/>
            <a:ext cx="1828800" cy="5232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FAD1E54-31F8-411C-A399-A394143F1CCE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H="1" flipV="1">
            <a:off x="6128945" y="3565580"/>
            <a:ext cx="1587577" cy="587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68AA61-4013-4773-B050-6D9B5FA2F81B}"/>
              </a:ext>
            </a:extLst>
          </p:cNvPr>
          <p:cNvSpPr txBox="1"/>
          <p:nvPr/>
        </p:nvSpPr>
        <p:spPr>
          <a:xfrm>
            <a:off x="6125606" y="356557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is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1B77166-248F-4753-B08F-029185EBFADA}"/>
              </a:ext>
            </a:extLst>
          </p:cNvPr>
          <p:cNvSpPr/>
          <p:nvPr/>
        </p:nvSpPr>
        <p:spPr>
          <a:xfrm>
            <a:off x="8240811" y="2724106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CCC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693213-9AD4-4CB5-A6D1-8187E67CBD58}"/>
              </a:ext>
            </a:extLst>
          </p:cNvPr>
          <p:cNvSpPr/>
          <p:nvPr/>
        </p:nvSpPr>
        <p:spPr>
          <a:xfrm>
            <a:off x="8240811" y="3144842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0003294-8F7B-4D0B-8FF0-60EB33767B0B}"/>
              </a:ext>
            </a:extLst>
          </p:cNvPr>
          <p:cNvCxnSpPr>
            <a:cxnSpLocks/>
            <a:stCxn id="20" idx="0"/>
            <a:endCxn id="25" idx="2"/>
          </p:cNvCxnSpPr>
          <p:nvPr/>
        </p:nvCxnSpPr>
        <p:spPr>
          <a:xfrm flipV="1">
            <a:off x="7716522" y="3565579"/>
            <a:ext cx="1438689" cy="5870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A9C4D06-4229-4C9D-AE35-A218C125AD44}"/>
              </a:ext>
            </a:extLst>
          </p:cNvPr>
          <p:cNvSpPr txBox="1"/>
          <p:nvPr/>
        </p:nvSpPr>
        <p:spPr>
          <a:xfrm>
            <a:off x="8049584" y="354864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is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74BA51-624D-4385-9E45-6F61553E047A}"/>
              </a:ext>
            </a:extLst>
          </p:cNvPr>
          <p:cNvSpPr/>
          <p:nvPr/>
        </p:nvSpPr>
        <p:spPr>
          <a:xfrm>
            <a:off x="6802122" y="1168354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AAA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279510-1B5A-4E8A-B924-9BF83051F86E}"/>
              </a:ext>
            </a:extLst>
          </p:cNvPr>
          <p:cNvSpPr/>
          <p:nvPr/>
        </p:nvSpPr>
        <p:spPr>
          <a:xfrm>
            <a:off x="6802122" y="1589090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6B2278E-FC14-4108-A9C9-F6A722D89984}"/>
              </a:ext>
            </a:extLst>
          </p:cNvPr>
          <p:cNvCxnSpPr>
            <a:cxnSpLocks/>
            <a:stCxn id="18" idx="0"/>
            <a:endCxn id="29" idx="2"/>
          </p:cNvCxnSpPr>
          <p:nvPr/>
        </p:nvCxnSpPr>
        <p:spPr>
          <a:xfrm flipV="1">
            <a:off x="6128945" y="2009827"/>
            <a:ext cx="1587577" cy="714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0614DA2-0059-47AC-9A3C-8367F18B5F5E}"/>
              </a:ext>
            </a:extLst>
          </p:cNvPr>
          <p:cNvCxnSpPr>
            <a:cxnSpLocks/>
            <a:stCxn id="24" idx="0"/>
            <a:endCxn id="29" idx="2"/>
          </p:cNvCxnSpPr>
          <p:nvPr/>
        </p:nvCxnSpPr>
        <p:spPr>
          <a:xfrm flipH="1" flipV="1">
            <a:off x="7716522" y="2009827"/>
            <a:ext cx="1438689" cy="714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82399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371377" y="931992"/>
            <a:ext cx="5123518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AAA: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print("AAA.__init__()")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BBB(AAA):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AAA.__init__(self)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print("BBB.__init__()")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CCC(AAA):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AAA.__init__(self)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print("CCC.__init__()")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DDD(BBB, CCC):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BBB.__init__(self)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CCC.__init__(self)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print("DDD.__init__()")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D3B5B5-7C6B-4134-8AAD-C50D55F15899}"/>
              </a:ext>
            </a:extLst>
          </p:cNvPr>
          <p:cNvSpPr/>
          <p:nvPr/>
        </p:nvSpPr>
        <p:spPr>
          <a:xfrm>
            <a:off x="5214545" y="2724107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BBB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516183-C9D1-4367-B5E7-C0CC7754BED5}"/>
              </a:ext>
            </a:extLst>
          </p:cNvPr>
          <p:cNvSpPr/>
          <p:nvPr/>
        </p:nvSpPr>
        <p:spPr>
          <a:xfrm>
            <a:off x="5214545" y="3144843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F15DA7-1B23-4CA7-B2DF-E52D22F72237}"/>
              </a:ext>
            </a:extLst>
          </p:cNvPr>
          <p:cNvSpPr/>
          <p:nvPr/>
        </p:nvSpPr>
        <p:spPr>
          <a:xfrm>
            <a:off x="6802122" y="4152664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DDD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778454-E9F7-46C2-84F6-2785A6476045}"/>
              </a:ext>
            </a:extLst>
          </p:cNvPr>
          <p:cNvSpPr/>
          <p:nvPr/>
        </p:nvSpPr>
        <p:spPr>
          <a:xfrm>
            <a:off x="6802122" y="4573400"/>
            <a:ext cx="1828800" cy="5232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FAD1E54-31F8-411C-A399-A394143F1CCE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H="1" flipV="1">
            <a:off x="6128945" y="3565580"/>
            <a:ext cx="1587577" cy="587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68AA61-4013-4773-B050-6D9B5FA2F81B}"/>
              </a:ext>
            </a:extLst>
          </p:cNvPr>
          <p:cNvSpPr txBox="1"/>
          <p:nvPr/>
        </p:nvSpPr>
        <p:spPr>
          <a:xfrm>
            <a:off x="6125606" y="356557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is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1B77166-248F-4753-B08F-029185EBFADA}"/>
              </a:ext>
            </a:extLst>
          </p:cNvPr>
          <p:cNvSpPr/>
          <p:nvPr/>
        </p:nvSpPr>
        <p:spPr>
          <a:xfrm>
            <a:off x="8240811" y="2724106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CCC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693213-9AD4-4CB5-A6D1-8187E67CBD58}"/>
              </a:ext>
            </a:extLst>
          </p:cNvPr>
          <p:cNvSpPr/>
          <p:nvPr/>
        </p:nvSpPr>
        <p:spPr>
          <a:xfrm>
            <a:off x="8240811" y="3144842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0003294-8F7B-4D0B-8FF0-60EB33767B0B}"/>
              </a:ext>
            </a:extLst>
          </p:cNvPr>
          <p:cNvCxnSpPr>
            <a:cxnSpLocks/>
            <a:stCxn id="20" idx="0"/>
            <a:endCxn id="25" idx="2"/>
          </p:cNvCxnSpPr>
          <p:nvPr/>
        </p:nvCxnSpPr>
        <p:spPr>
          <a:xfrm flipV="1">
            <a:off x="7716522" y="3565579"/>
            <a:ext cx="1438689" cy="5870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A9C4D06-4229-4C9D-AE35-A218C125AD44}"/>
              </a:ext>
            </a:extLst>
          </p:cNvPr>
          <p:cNvSpPr txBox="1"/>
          <p:nvPr/>
        </p:nvSpPr>
        <p:spPr>
          <a:xfrm>
            <a:off x="8049584" y="354864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is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74BA51-624D-4385-9E45-6F61553E047A}"/>
              </a:ext>
            </a:extLst>
          </p:cNvPr>
          <p:cNvSpPr/>
          <p:nvPr/>
        </p:nvSpPr>
        <p:spPr>
          <a:xfrm>
            <a:off x="5211206" y="1095425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AAA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279510-1B5A-4E8A-B924-9BF83051F86E}"/>
              </a:ext>
            </a:extLst>
          </p:cNvPr>
          <p:cNvSpPr/>
          <p:nvPr/>
        </p:nvSpPr>
        <p:spPr>
          <a:xfrm>
            <a:off x="5211206" y="1516161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6B2278E-FC14-4108-A9C9-F6A722D89984}"/>
              </a:ext>
            </a:extLst>
          </p:cNvPr>
          <p:cNvCxnSpPr>
            <a:cxnSpLocks/>
            <a:stCxn id="18" idx="0"/>
            <a:endCxn id="29" idx="2"/>
          </p:cNvCxnSpPr>
          <p:nvPr/>
        </p:nvCxnSpPr>
        <p:spPr>
          <a:xfrm flipH="1" flipV="1">
            <a:off x="6125606" y="1936898"/>
            <a:ext cx="3339" cy="787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0614DA2-0059-47AC-9A3C-8367F18B5F5E}"/>
              </a:ext>
            </a:extLst>
          </p:cNvPr>
          <p:cNvCxnSpPr>
            <a:cxnSpLocks/>
            <a:stCxn id="24" idx="0"/>
            <a:endCxn id="37" idx="2"/>
          </p:cNvCxnSpPr>
          <p:nvPr/>
        </p:nvCxnSpPr>
        <p:spPr>
          <a:xfrm flipV="1">
            <a:off x="9155211" y="1946231"/>
            <a:ext cx="0" cy="777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97CCA0E-6DA0-4945-8AC7-204937D02BB3}"/>
              </a:ext>
            </a:extLst>
          </p:cNvPr>
          <p:cNvSpPr/>
          <p:nvPr/>
        </p:nvSpPr>
        <p:spPr>
          <a:xfrm>
            <a:off x="8240811" y="1104758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AAA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CC2896-5D35-472F-AD33-08EC4CF918D2}"/>
              </a:ext>
            </a:extLst>
          </p:cNvPr>
          <p:cNvSpPr/>
          <p:nvPr/>
        </p:nvSpPr>
        <p:spPr>
          <a:xfrm>
            <a:off x="8240811" y="1525494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04863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775284" y="971261"/>
            <a:ext cx="55996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Car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void run()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cout &lt;&lt; "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자동차가 달린다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." &lt;&lt; endl;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Model3 : Car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Model3 m1;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m1.run();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BB119-7D86-44F6-A0DB-0EA6495CE01F}"/>
              </a:ext>
            </a:extLst>
          </p:cNvPr>
          <p:cNvSpPr txBox="1"/>
          <p:nvPr/>
        </p:nvSpPr>
        <p:spPr>
          <a:xfrm>
            <a:off x="504883" y="173904"/>
            <a:ext cx="5529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(abstract class)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2492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775284" y="971261"/>
            <a:ext cx="5666936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Car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void run()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cout &lt;&lt; "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자동차가 달린다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." &lt;&lt; endl;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Model3 : Car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void run()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cout &lt;&lt; "Model3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가 달린다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." &lt;&lt; endl;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Model3 m1;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m1.run();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BB119-7D86-44F6-A0DB-0EA6495CE01F}"/>
              </a:ext>
            </a:extLst>
          </p:cNvPr>
          <p:cNvSpPr txBox="1"/>
          <p:nvPr/>
        </p:nvSpPr>
        <p:spPr>
          <a:xfrm>
            <a:off x="504883" y="173904"/>
            <a:ext cx="5529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(abstract class)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847158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775284" y="971261"/>
            <a:ext cx="566693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Car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Model3 : Car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void run()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cout &lt;&lt; "Model3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가 달린다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." &lt;&lt; endl;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Model3 m1;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m1.run();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BB119-7D86-44F6-A0DB-0EA6495CE01F}"/>
              </a:ext>
            </a:extLst>
          </p:cNvPr>
          <p:cNvSpPr txBox="1"/>
          <p:nvPr/>
        </p:nvSpPr>
        <p:spPr>
          <a:xfrm>
            <a:off x="504883" y="173904"/>
            <a:ext cx="5529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(abstract class)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78378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775284" y="971261"/>
            <a:ext cx="621676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Car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//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모든 자동차는 달리는 기능을 구현해야 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Model3 : Car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Model3 m1;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m1.run();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BB119-7D86-44F6-A0DB-0EA6495CE01F}"/>
              </a:ext>
            </a:extLst>
          </p:cNvPr>
          <p:cNvSpPr txBox="1"/>
          <p:nvPr/>
        </p:nvSpPr>
        <p:spPr>
          <a:xfrm>
            <a:off x="504883" y="173904"/>
            <a:ext cx="5529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(abstract class)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919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99834-ADAE-430F-8EE3-DEE7CFD53C9A}"/>
              </a:ext>
            </a:extLst>
          </p:cNvPr>
          <p:cNvSpPr txBox="1"/>
          <p:nvPr/>
        </p:nvSpPr>
        <p:spPr>
          <a:xfrm>
            <a:off x="358140" y="736610"/>
            <a:ext cx="2401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3025274" y="1143029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6842760" y="22860"/>
            <a:ext cx="136447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0.25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--------</a:t>
            </a:r>
          </a:p>
          <a:p>
            <a:pPr algn="l"/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.5</a:t>
            </a:r>
          </a:p>
          <a:p>
            <a:pPr algn="l"/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2D8E579F-201B-40EE-9DFE-3BC8AEF9AAE4}"/>
              </a:ext>
            </a:extLst>
          </p:cNvPr>
          <p:cNvSpPr/>
          <p:nvPr/>
        </p:nvSpPr>
        <p:spPr>
          <a:xfrm>
            <a:off x="6462554" y="998220"/>
            <a:ext cx="330893" cy="668029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912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960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4008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7056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40104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3152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6200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9248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392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696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6001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306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611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916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220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525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901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206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511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815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9120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425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730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10035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2DCB37-CB73-4277-8F47-E79F2A01F993}"/>
              </a:ext>
            </a:extLst>
          </p:cNvPr>
          <p:cNvSpPr txBox="1"/>
          <p:nvPr/>
        </p:nvSpPr>
        <p:spPr>
          <a:xfrm>
            <a:off x="5191901" y="2611130"/>
            <a:ext cx="263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고정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281940" y="4106257"/>
            <a:ext cx="63081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큰수를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X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정밀한 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X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268E04-4D2B-4D5B-937B-836F39374192}"/>
              </a:ext>
            </a:extLst>
          </p:cNvPr>
          <p:cNvSpPr txBox="1"/>
          <p:nvPr/>
        </p:nvSpPr>
        <p:spPr>
          <a:xfrm>
            <a:off x="825739" y="338673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32767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80102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775284" y="971261"/>
            <a:ext cx="594906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Car           //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 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void run() = 0;  //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순수 가상 함수 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Model3 : Car  //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 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Model3 m1;  //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클래스는 객체를 만들수 없다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m1.run();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BB119-7D86-44F6-A0DB-0EA6495CE01F}"/>
              </a:ext>
            </a:extLst>
          </p:cNvPr>
          <p:cNvSpPr txBox="1"/>
          <p:nvPr/>
        </p:nvSpPr>
        <p:spPr>
          <a:xfrm>
            <a:off x="504883" y="173904"/>
            <a:ext cx="5529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(abstract class)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134397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775284" y="971261"/>
            <a:ext cx="1072280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Car           //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 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void run() = 0;  //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순수 가상 함수 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Model3 : Car  //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클래스의 모든 순수 가상함수를 구현하면 일반 클래스가 된다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void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run()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Model3 m1;  //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클래스는 객체를 만들수 없다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m1.run();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BB119-7D86-44F6-A0DB-0EA6495CE01F}"/>
              </a:ext>
            </a:extLst>
          </p:cNvPr>
          <p:cNvSpPr txBox="1"/>
          <p:nvPr/>
        </p:nvSpPr>
        <p:spPr>
          <a:xfrm>
            <a:off x="504883" y="173904"/>
            <a:ext cx="5529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(abstract class)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87634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D7AE2DF-6A1A-4379-91CE-F85E22B2CE50}"/>
              </a:ext>
            </a:extLst>
          </p:cNvPr>
          <p:cNvSpPr/>
          <p:nvPr/>
        </p:nvSpPr>
        <p:spPr>
          <a:xfrm>
            <a:off x="6456898" y="1598798"/>
            <a:ext cx="2150212" cy="7348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ko-KR">
                <a:solidFill>
                  <a:schemeClr val="tx1"/>
                </a:solidFill>
                <a:latin typeface="Consolas" panose="020B0609020204030204" pitchFamily="49" charset="0"/>
              </a:rPr>
              <a:t>def (x,y):</a:t>
            </a:r>
          </a:p>
          <a:p>
            <a:pPr algn="ctr"/>
            <a:r>
              <a:rPr lang="es-E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x+y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7F0867-F5C5-4BD5-B0AB-2B3D9FE8772A}"/>
              </a:ext>
            </a:extLst>
          </p:cNvPr>
          <p:cNvSpPr/>
          <p:nvPr/>
        </p:nvSpPr>
        <p:spPr>
          <a:xfrm>
            <a:off x="4341998" y="1598798"/>
            <a:ext cx="762935" cy="35902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5D240-9533-4D3E-865B-E99D8B41D65D}"/>
              </a:ext>
            </a:extLst>
          </p:cNvPr>
          <p:cNvSpPr txBox="1"/>
          <p:nvPr/>
        </p:nvSpPr>
        <p:spPr>
          <a:xfrm>
            <a:off x="4328758" y="114926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add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45696EC-F80D-4D39-A80E-D01DC96926BC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5104933" y="1778312"/>
            <a:ext cx="1351965" cy="187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A7215E3-3B97-4B8A-BC3C-8EEAA356B80A}"/>
              </a:ext>
            </a:extLst>
          </p:cNvPr>
          <p:cNvSpPr txBox="1"/>
          <p:nvPr/>
        </p:nvSpPr>
        <p:spPr>
          <a:xfrm>
            <a:off x="6450750" y="1049036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refcount=2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3F3742-A6F2-4A33-989A-BDDE6311F372}"/>
              </a:ext>
            </a:extLst>
          </p:cNvPr>
          <p:cNvSpPr/>
          <p:nvPr/>
        </p:nvSpPr>
        <p:spPr>
          <a:xfrm>
            <a:off x="6524215" y="4448585"/>
            <a:ext cx="1755873" cy="7348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ko-KR">
                <a:solidFill>
                  <a:schemeClr val="tx1"/>
                </a:solidFill>
                <a:latin typeface="Consolas" panose="020B0609020204030204" pitchFamily="49" charset="0"/>
              </a:rPr>
              <a:t>def (x,y):</a:t>
            </a:r>
          </a:p>
          <a:p>
            <a:pPr algn="ctr"/>
            <a:r>
              <a:rPr lang="es-E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x+y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6326DF0-75FA-409F-AEBC-316550CE7453}"/>
              </a:ext>
            </a:extLst>
          </p:cNvPr>
          <p:cNvSpPr/>
          <p:nvPr/>
        </p:nvSpPr>
        <p:spPr>
          <a:xfrm>
            <a:off x="4409315" y="4448585"/>
            <a:ext cx="762935" cy="35902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4D05ED-21AC-4AC6-9672-A3D169A58B00}"/>
              </a:ext>
            </a:extLst>
          </p:cNvPr>
          <p:cNvSpPr txBox="1"/>
          <p:nvPr/>
        </p:nvSpPr>
        <p:spPr>
          <a:xfrm>
            <a:off x="4396075" y="399904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add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7F4DA08-F505-4F11-8BCD-1E1AC2990629}"/>
              </a:ext>
            </a:extLst>
          </p:cNvPr>
          <p:cNvCxnSpPr>
            <a:stCxn id="20" idx="3"/>
            <a:endCxn id="19" idx="1"/>
          </p:cNvCxnSpPr>
          <p:nvPr/>
        </p:nvCxnSpPr>
        <p:spPr>
          <a:xfrm>
            <a:off x="5172250" y="4628099"/>
            <a:ext cx="1351965" cy="187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34EC73-20BB-4927-8BDD-EB35B88F5B23}"/>
              </a:ext>
            </a:extLst>
          </p:cNvPr>
          <p:cNvSpPr/>
          <p:nvPr/>
        </p:nvSpPr>
        <p:spPr>
          <a:xfrm>
            <a:off x="4422555" y="5553718"/>
            <a:ext cx="762935" cy="35902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0B5E92-9AEB-48C3-B4AD-2A9A711D5DDC}"/>
              </a:ext>
            </a:extLst>
          </p:cNvPr>
          <p:cNvSpPr txBox="1"/>
          <p:nvPr/>
        </p:nvSpPr>
        <p:spPr>
          <a:xfrm>
            <a:off x="4409315" y="510418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add1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0CCB211-1605-420C-893D-0C5B86AAABAC}"/>
              </a:ext>
            </a:extLst>
          </p:cNvPr>
          <p:cNvCxnSpPr>
            <a:cxnSpLocks/>
            <a:stCxn id="23" idx="3"/>
            <a:endCxn id="19" idx="1"/>
          </p:cNvCxnSpPr>
          <p:nvPr/>
        </p:nvCxnSpPr>
        <p:spPr>
          <a:xfrm flipV="1">
            <a:off x="5185490" y="4816028"/>
            <a:ext cx="1338725" cy="9172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9DAC888-2DF9-4A18-A0CC-BCD1D2AF571A}"/>
              </a:ext>
            </a:extLst>
          </p:cNvPr>
          <p:cNvSpPr txBox="1"/>
          <p:nvPr/>
        </p:nvSpPr>
        <p:spPr>
          <a:xfrm>
            <a:off x="6518067" y="3898823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refcount=3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01FBC13-48C7-4DAF-BB17-F33F0DB3FEB3}"/>
              </a:ext>
            </a:extLst>
          </p:cNvPr>
          <p:cNvCxnSpPr/>
          <p:nvPr/>
        </p:nvCxnSpPr>
        <p:spPr>
          <a:xfrm>
            <a:off x="2799298" y="3506135"/>
            <a:ext cx="71300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12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99834-ADAE-430F-8EE3-DEE7CFD53C9A}"/>
              </a:ext>
            </a:extLst>
          </p:cNvPr>
          <p:cNvSpPr txBox="1"/>
          <p:nvPr/>
        </p:nvSpPr>
        <p:spPr>
          <a:xfrm>
            <a:off x="358140" y="736610"/>
            <a:ext cx="2401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4166704" y="813613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7898570" y="96589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1000000000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281940" y="4106257"/>
            <a:ext cx="662713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큰수를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정밀한 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가수부의 첫번째 숫자는 언제나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/>
              <p:nvPr/>
            </p:nvSpPr>
            <p:spPr>
              <a:xfrm>
                <a:off x="7990195" y="866030"/>
                <a:ext cx="237372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95" y="866030"/>
                <a:ext cx="237372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/>
              <p:nvPr/>
            </p:nvSpPr>
            <p:spPr>
              <a:xfrm>
                <a:off x="3894240" y="1444108"/>
                <a:ext cx="320754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</m:t>
                        </m:r>
                        <m:r>
                          <a:rPr lang="en-US" altLang="ko-KR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01001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40" y="1444108"/>
                <a:ext cx="320754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251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99834-ADAE-430F-8EE3-DEE7CFD53C9A}"/>
              </a:ext>
            </a:extLst>
          </p:cNvPr>
          <p:cNvSpPr txBox="1"/>
          <p:nvPr/>
        </p:nvSpPr>
        <p:spPr>
          <a:xfrm>
            <a:off x="358140" y="736610"/>
            <a:ext cx="2401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4166704" y="813613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7898570" y="96589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1000000000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332408" y="4106257"/>
            <a:ext cx="103557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큰수를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정밀한 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가수부의 첫번째 숫자는 언제나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=&gt;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한칸 덜 가면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지수부에 음수를 표현 해야 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/>
              <p:nvPr/>
            </p:nvSpPr>
            <p:spPr>
              <a:xfrm>
                <a:off x="7990195" y="866030"/>
                <a:ext cx="237372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95" y="866030"/>
                <a:ext cx="237372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/>
              <p:nvPr/>
            </p:nvSpPr>
            <p:spPr>
              <a:xfrm>
                <a:off x="3894240" y="1444108"/>
                <a:ext cx="29526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</m:t>
                        </m:r>
                        <m:r>
                          <a:rPr lang="en-US" altLang="ko-K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.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01001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40" y="1444108"/>
                <a:ext cx="295266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214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99834-ADAE-430F-8EE3-DEE7CFD53C9A}"/>
              </a:ext>
            </a:extLst>
          </p:cNvPr>
          <p:cNvSpPr txBox="1"/>
          <p:nvPr/>
        </p:nvSpPr>
        <p:spPr>
          <a:xfrm>
            <a:off x="358140" y="736610"/>
            <a:ext cx="2401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4166704" y="813613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7898570" y="96589"/>
            <a:ext cx="2629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0.00000000001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332408" y="4106257"/>
            <a:ext cx="103557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큰수를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정밀한 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가수부의 첫번째 숫자는 언제나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=&gt;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한칸 덜 가면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지수부에 음수를 표현 해야 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 =&gt; 127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을 더하여 기록한다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/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−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/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</m:t>
                        </m:r>
                        <m:r>
                          <a:rPr lang="en-US" altLang="ko-K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.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01001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931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99834-ADAE-430F-8EE3-DEE7CFD53C9A}"/>
              </a:ext>
            </a:extLst>
          </p:cNvPr>
          <p:cNvSpPr txBox="1"/>
          <p:nvPr/>
        </p:nvSpPr>
        <p:spPr>
          <a:xfrm>
            <a:off x="358140" y="736610"/>
            <a:ext cx="2401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4166704" y="813613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7898570" y="96589"/>
            <a:ext cx="2629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0.00000000001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332408" y="4106257"/>
            <a:ext cx="1039098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큰수를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정밀한 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가수부의 첫번째 숫자는 언제나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=&gt;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한칸 덜 가면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지수부에 음수를 표현 해야 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 =&gt; 127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을 더하여 기록한다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                                    127 bias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/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−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/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</m:t>
                        </m:r>
                        <m:r>
                          <a:rPr lang="en-US" altLang="ko-K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.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01001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705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686594" y="152111"/>
            <a:ext cx="3098925" cy="6746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32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강의 자료 공유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6EE08-99D5-483F-8AEB-6E0E5854138B}"/>
              </a:ext>
            </a:extLst>
          </p:cNvPr>
          <p:cNvSpPr txBox="1"/>
          <p:nvPr/>
        </p:nvSpPr>
        <p:spPr>
          <a:xfrm>
            <a:off x="686594" y="1363691"/>
            <a:ext cx="5726248" cy="3965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PC : 192.168.0.39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ftp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로 연결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 filezilla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이용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id : python 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passwd :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없음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판서 자료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*.ppt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소스 자료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*.ipynb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8584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4166704" y="813613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7898570" y="96589"/>
            <a:ext cx="2629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0.00000000001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2147950" y="4113135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IEEE 754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/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−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/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</m:t>
                        </m:r>
                        <m:r>
                          <a:rPr lang="en-US" altLang="ko-K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.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01001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D712DEF-B055-447A-886D-AF1E1D2A04D2}"/>
              </a:ext>
            </a:extLst>
          </p:cNvPr>
          <p:cNvSpPr txBox="1"/>
          <p:nvPr/>
        </p:nvSpPr>
        <p:spPr>
          <a:xfrm>
            <a:off x="744890" y="4956396"/>
            <a:ext cx="167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C6D30C2-0337-48D8-8A34-99FF282CDF69}"/>
                  </a:ext>
                </a:extLst>
              </p:cNvPr>
              <p:cNvSpPr txBox="1"/>
              <p:nvPr/>
            </p:nvSpPr>
            <p:spPr>
              <a:xfrm>
                <a:off x="4136224" y="3931304"/>
                <a:ext cx="471353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(−1)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s</m:t>
                        </m:r>
                      </m:sup>
                    </m:sSup>
                    <m:r>
                      <a:rPr lang="en-US" altLang="ko-KR" sz="4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algun Gothic Semilight" panose="020B0503020000020004" pitchFamily="34" charset="-127"/>
                      </a:rPr>
                      <m:t>×</m:t>
                    </m:r>
                    <m:r>
                      <a:rPr lang="en-US" altLang="ko-KR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algun Gothic Semilight" panose="020B0503020000020004" pitchFamily="34" charset="-127"/>
                      </a:rPr>
                      <m:t>1.</m:t>
                    </m:r>
                    <m:r>
                      <m:rPr>
                        <m:sty m:val="p"/>
                      </m:rPr>
                      <a:rPr lang="en-US" altLang="ko-KR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algun Gothic Semilight" panose="020B0503020000020004" pitchFamily="34" charset="-127"/>
                      </a:rPr>
                      <m:t>m</m:t>
                    </m:r>
                    <m:r>
                      <a:rPr lang="en-US" altLang="ko-KR" sz="4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algun Gothic Semilight" panose="020B0503020000020004" pitchFamily="34" charset="-127"/>
                      </a:rPr>
                      <m:t>×</m:t>
                    </m:r>
                    <m:sSup>
                      <m:sSupPr>
                        <m:ctrl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e</m:t>
                        </m:r>
                        <m:r>
                          <a:rPr lang="en-US" altLang="ko-KR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−127</m:t>
                        </m:r>
                      </m:sup>
                    </m:sSup>
                  </m:oMath>
                </a14:m>
                <a:r>
                  <a:rPr lang="ko-KR" altLang="en-US" sz="4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C6D30C2-0337-48D8-8A34-99FF282CD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224" y="3931304"/>
                <a:ext cx="471353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E8240BC-E868-482E-A349-E7FCF3FB2A60}"/>
              </a:ext>
            </a:extLst>
          </p:cNvPr>
          <p:cNvSpPr txBox="1"/>
          <p:nvPr/>
        </p:nvSpPr>
        <p:spPr>
          <a:xfrm>
            <a:off x="4888107" y="3038745"/>
            <a:ext cx="500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m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5C8FB0-C62F-4306-95D7-C8E87730FF83}"/>
              </a:ext>
            </a:extLst>
          </p:cNvPr>
          <p:cNvSpPr txBox="1"/>
          <p:nvPr/>
        </p:nvSpPr>
        <p:spPr>
          <a:xfrm>
            <a:off x="197695" y="301082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6B055B-6675-4169-8D35-23DAFAFA9DB6}"/>
              </a:ext>
            </a:extLst>
          </p:cNvPr>
          <p:cNvSpPr txBox="1"/>
          <p:nvPr/>
        </p:nvSpPr>
        <p:spPr>
          <a:xfrm>
            <a:off x="2003772" y="3038745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e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985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E8240BC-E868-482E-A349-E7FCF3FB2A60}"/>
              </a:ext>
            </a:extLst>
          </p:cNvPr>
          <p:cNvSpPr txBox="1"/>
          <p:nvPr/>
        </p:nvSpPr>
        <p:spPr>
          <a:xfrm>
            <a:off x="4888107" y="3038745"/>
            <a:ext cx="500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m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5C8FB0-C62F-4306-95D7-C8E87730FF83}"/>
              </a:ext>
            </a:extLst>
          </p:cNvPr>
          <p:cNvSpPr txBox="1"/>
          <p:nvPr/>
        </p:nvSpPr>
        <p:spPr>
          <a:xfrm>
            <a:off x="197695" y="301082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6B055B-6675-4169-8D35-23DAFAFA9DB6}"/>
              </a:ext>
            </a:extLst>
          </p:cNvPr>
          <p:cNvSpPr txBox="1"/>
          <p:nvPr/>
        </p:nvSpPr>
        <p:spPr>
          <a:xfrm>
            <a:off x="2003772" y="3038745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e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5F86A5-C660-46F6-8D15-4F608CFD04E7}"/>
              </a:ext>
            </a:extLst>
          </p:cNvPr>
          <p:cNvSpPr txBox="1"/>
          <p:nvPr/>
        </p:nvSpPr>
        <p:spPr>
          <a:xfrm>
            <a:off x="1501140" y="3941330"/>
            <a:ext cx="381386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sum=0.0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range(100000):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sum+=0.1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print(sum)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10410010" y="23723"/>
            <a:ext cx="1069524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------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0.8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1.6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1.2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0.8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1.6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1.2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0.8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...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1503BF-0BCB-4909-98DE-C0D5AFBA5224}"/>
              </a:ext>
            </a:extLst>
          </p:cNvPr>
          <p:cNvSpPr txBox="1"/>
          <p:nvPr/>
        </p:nvSpPr>
        <p:spPr>
          <a:xfrm>
            <a:off x="689763" y="864389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0.1 =&gt; 0.00011001100011...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398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CDC156C-E2D5-43D3-922C-C681F1BE6EBF}"/>
              </a:ext>
            </a:extLst>
          </p:cNvPr>
          <p:cNvSpPr/>
          <p:nvPr/>
        </p:nvSpPr>
        <p:spPr>
          <a:xfrm>
            <a:off x="967740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9DBC612-778D-416B-AACC-AD2E4415CEC8}"/>
              </a:ext>
            </a:extLst>
          </p:cNvPr>
          <p:cNvSpPr/>
          <p:nvPr/>
        </p:nvSpPr>
        <p:spPr>
          <a:xfrm>
            <a:off x="1243451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814432-5B12-4862-830F-A330819BD912}"/>
              </a:ext>
            </a:extLst>
          </p:cNvPr>
          <p:cNvSpPr/>
          <p:nvPr/>
        </p:nvSpPr>
        <p:spPr>
          <a:xfrm>
            <a:off x="1519162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636670-86F1-49B3-9AE9-6EED62645F7A}"/>
              </a:ext>
            </a:extLst>
          </p:cNvPr>
          <p:cNvSpPr/>
          <p:nvPr/>
        </p:nvSpPr>
        <p:spPr>
          <a:xfrm>
            <a:off x="1794873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62E2B3-165D-443C-A5CA-08AE40625885}"/>
              </a:ext>
            </a:extLst>
          </p:cNvPr>
          <p:cNvSpPr/>
          <p:nvPr/>
        </p:nvSpPr>
        <p:spPr>
          <a:xfrm>
            <a:off x="2070584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6A5D72-4B56-4859-B959-A8D57013DCD2}"/>
              </a:ext>
            </a:extLst>
          </p:cNvPr>
          <p:cNvSpPr/>
          <p:nvPr/>
        </p:nvSpPr>
        <p:spPr>
          <a:xfrm>
            <a:off x="2346295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DCD4A6-0AAB-428A-9405-998C1AAB3231}"/>
              </a:ext>
            </a:extLst>
          </p:cNvPr>
          <p:cNvSpPr/>
          <p:nvPr/>
        </p:nvSpPr>
        <p:spPr>
          <a:xfrm>
            <a:off x="2622006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DFA1EC-66FA-4B01-8377-3AA68CB648F4}"/>
              </a:ext>
            </a:extLst>
          </p:cNvPr>
          <p:cNvSpPr/>
          <p:nvPr/>
        </p:nvSpPr>
        <p:spPr>
          <a:xfrm>
            <a:off x="2897717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28DB49-9D90-46BC-99B9-76AD41D91719}"/>
              </a:ext>
            </a:extLst>
          </p:cNvPr>
          <p:cNvSpPr/>
          <p:nvPr/>
        </p:nvSpPr>
        <p:spPr>
          <a:xfrm>
            <a:off x="3209391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4EB9A3-EF5A-406C-BF2C-D76BE26E1F80}"/>
              </a:ext>
            </a:extLst>
          </p:cNvPr>
          <p:cNvSpPr/>
          <p:nvPr/>
        </p:nvSpPr>
        <p:spPr>
          <a:xfrm>
            <a:off x="3485102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90F81B-2C12-46D3-90C5-D96FAF880902}"/>
              </a:ext>
            </a:extLst>
          </p:cNvPr>
          <p:cNvSpPr/>
          <p:nvPr/>
        </p:nvSpPr>
        <p:spPr>
          <a:xfrm>
            <a:off x="3760813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81C9BF-C9B2-4812-89B7-EE96D53A4A6A}"/>
              </a:ext>
            </a:extLst>
          </p:cNvPr>
          <p:cNvSpPr/>
          <p:nvPr/>
        </p:nvSpPr>
        <p:spPr>
          <a:xfrm>
            <a:off x="4036524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605D46-DC8C-47D0-9605-603FBEBBC1FE}"/>
              </a:ext>
            </a:extLst>
          </p:cNvPr>
          <p:cNvSpPr/>
          <p:nvPr/>
        </p:nvSpPr>
        <p:spPr>
          <a:xfrm>
            <a:off x="4312235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957343-780F-47CD-BE52-07BB167DE01E}"/>
              </a:ext>
            </a:extLst>
          </p:cNvPr>
          <p:cNvSpPr/>
          <p:nvPr/>
        </p:nvSpPr>
        <p:spPr>
          <a:xfrm>
            <a:off x="4587946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BC2160-56BA-41D0-846F-FCD618163D97}"/>
              </a:ext>
            </a:extLst>
          </p:cNvPr>
          <p:cNvSpPr/>
          <p:nvPr/>
        </p:nvSpPr>
        <p:spPr>
          <a:xfrm>
            <a:off x="4863657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6D4FAE-4658-47B6-B8F0-15C70D3B8A19}"/>
              </a:ext>
            </a:extLst>
          </p:cNvPr>
          <p:cNvSpPr/>
          <p:nvPr/>
        </p:nvSpPr>
        <p:spPr>
          <a:xfrm>
            <a:off x="5139368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B36CF7-A8E7-4808-9B67-E51E0EEF467C}"/>
              </a:ext>
            </a:extLst>
          </p:cNvPr>
          <p:cNvSpPr/>
          <p:nvPr/>
        </p:nvSpPr>
        <p:spPr>
          <a:xfrm>
            <a:off x="5451041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70F441-B0A3-48B9-94D5-756D8FC3C5AE}"/>
              </a:ext>
            </a:extLst>
          </p:cNvPr>
          <p:cNvSpPr/>
          <p:nvPr/>
        </p:nvSpPr>
        <p:spPr>
          <a:xfrm>
            <a:off x="5726752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301141-5295-4F88-9220-8E57EC33C07D}"/>
              </a:ext>
            </a:extLst>
          </p:cNvPr>
          <p:cNvSpPr/>
          <p:nvPr/>
        </p:nvSpPr>
        <p:spPr>
          <a:xfrm>
            <a:off x="6002463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A5EF373-579D-4818-9021-E6A9DDDAEDFD}"/>
              </a:ext>
            </a:extLst>
          </p:cNvPr>
          <p:cNvSpPr/>
          <p:nvPr/>
        </p:nvSpPr>
        <p:spPr>
          <a:xfrm>
            <a:off x="6278174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C3CC8EB-F4E7-4132-AC84-F667DFD93335}"/>
              </a:ext>
            </a:extLst>
          </p:cNvPr>
          <p:cNvSpPr/>
          <p:nvPr/>
        </p:nvSpPr>
        <p:spPr>
          <a:xfrm>
            <a:off x="6553885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3F5E22-5404-4735-A3C9-7C8CAFF5E7D6}"/>
              </a:ext>
            </a:extLst>
          </p:cNvPr>
          <p:cNvSpPr/>
          <p:nvPr/>
        </p:nvSpPr>
        <p:spPr>
          <a:xfrm>
            <a:off x="6829596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B2CDBE4-9F03-47AB-B18E-650E18A379DA}"/>
              </a:ext>
            </a:extLst>
          </p:cNvPr>
          <p:cNvSpPr/>
          <p:nvPr/>
        </p:nvSpPr>
        <p:spPr>
          <a:xfrm>
            <a:off x="7105307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EC87DB-E0C1-45B5-9C4F-45D6085D3148}"/>
              </a:ext>
            </a:extLst>
          </p:cNvPr>
          <p:cNvSpPr/>
          <p:nvPr/>
        </p:nvSpPr>
        <p:spPr>
          <a:xfrm>
            <a:off x="7381018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86C4DF-80BD-4DC5-A24A-1EC193FEB76C}"/>
              </a:ext>
            </a:extLst>
          </p:cNvPr>
          <p:cNvSpPr/>
          <p:nvPr/>
        </p:nvSpPr>
        <p:spPr>
          <a:xfrm>
            <a:off x="7692692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669472-D988-4C95-856B-31B7188AB998}"/>
              </a:ext>
            </a:extLst>
          </p:cNvPr>
          <p:cNvSpPr/>
          <p:nvPr/>
        </p:nvSpPr>
        <p:spPr>
          <a:xfrm>
            <a:off x="7968403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38EBF02-AAE8-4919-B00E-D7F3C6116284}"/>
              </a:ext>
            </a:extLst>
          </p:cNvPr>
          <p:cNvSpPr/>
          <p:nvPr/>
        </p:nvSpPr>
        <p:spPr>
          <a:xfrm>
            <a:off x="8244114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BE23F6F-503E-4F2C-81E1-2B2127C347A0}"/>
              </a:ext>
            </a:extLst>
          </p:cNvPr>
          <p:cNvSpPr/>
          <p:nvPr/>
        </p:nvSpPr>
        <p:spPr>
          <a:xfrm>
            <a:off x="8519825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A5E1D8-7524-4BEC-B3EC-907E980265C9}"/>
              </a:ext>
            </a:extLst>
          </p:cNvPr>
          <p:cNvSpPr/>
          <p:nvPr/>
        </p:nvSpPr>
        <p:spPr>
          <a:xfrm>
            <a:off x="8795536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8FC1BA9-FB87-46DB-95AE-40BADF691C05}"/>
              </a:ext>
            </a:extLst>
          </p:cNvPr>
          <p:cNvSpPr/>
          <p:nvPr/>
        </p:nvSpPr>
        <p:spPr>
          <a:xfrm>
            <a:off x="9071247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4899952-9EA1-4FF6-9D3A-BDE77DE87B4B}"/>
              </a:ext>
            </a:extLst>
          </p:cNvPr>
          <p:cNvSpPr/>
          <p:nvPr/>
        </p:nvSpPr>
        <p:spPr>
          <a:xfrm>
            <a:off x="9346958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06AA931-B9BD-4C47-8E7B-434225463E07}"/>
              </a:ext>
            </a:extLst>
          </p:cNvPr>
          <p:cNvSpPr/>
          <p:nvPr/>
        </p:nvSpPr>
        <p:spPr>
          <a:xfrm>
            <a:off x="9622669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ADF991-78CD-4842-AE64-D36DE3735EF8}"/>
              </a:ext>
            </a:extLst>
          </p:cNvPr>
          <p:cNvSpPr/>
          <p:nvPr/>
        </p:nvSpPr>
        <p:spPr>
          <a:xfrm>
            <a:off x="876300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E6C1C0-3B49-415D-8852-BA56E9D5A31F}"/>
              </a:ext>
            </a:extLst>
          </p:cNvPr>
          <p:cNvSpPr/>
          <p:nvPr/>
        </p:nvSpPr>
        <p:spPr>
          <a:xfrm>
            <a:off x="1152011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01F273-A4C9-4FCF-B893-A7A91457F86C}"/>
              </a:ext>
            </a:extLst>
          </p:cNvPr>
          <p:cNvSpPr/>
          <p:nvPr/>
        </p:nvSpPr>
        <p:spPr>
          <a:xfrm>
            <a:off x="1427722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84B55F-6159-4B04-9DFA-CDAEB372E412}"/>
              </a:ext>
            </a:extLst>
          </p:cNvPr>
          <p:cNvSpPr/>
          <p:nvPr/>
        </p:nvSpPr>
        <p:spPr>
          <a:xfrm>
            <a:off x="1703433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EF2CBA-6E97-4A83-83CB-833AD6DECB8E}"/>
              </a:ext>
            </a:extLst>
          </p:cNvPr>
          <p:cNvSpPr/>
          <p:nvPr/>
        </p:nvSpPr>
        <p:spPr>
          <a:xfrm>
            <a:off x="2009624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44B383C-28A9-4D8B-B707-27D63E630667}"/>
              </a:ext>
            </a:extLst>
          </p:cNvPr>
          <p:cNvSpPr/>
          <p:nvPr/>
        </p:nvSpPr>
        <p:spPr>
          <a:xfrm>
            <a:off x="2285335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2AE9CA1-333F-4F17-B934-1BAF3981EBC8}"/>
              </a:ext>
            </a:extLst>
          </p:cNvPr>
          <p:cNvSpPr/>
          <p:nvPr/>
        </p:nvSpPr>
        <p:spPr>
          <a:xfrm>
            <a:off x="2561046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6F5280E-C5B9-4ED0-B0A1-2B332C5A4C84}"/>
              </a:ext>
            </a:extLst>
          </p:cNvPr>
          <p:cNvSpPr/>
          <p:nvPr/>
        </p:nvSpPr>
        <p:spPr>
          <a:xfrm>
            <a:off x="2836757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EB8A0EA-A606-4C4C-966D-585AA22D172C}"/>
              </a:ext>
            </a:extLst>
          </p:cNvPr>
          <p:cNvSpPr/>
          <p:nvPr/>
        </p:nvSpPr>
        <p:spPr>
          <a:xfrm>
            <a:off x="3148431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2273765-03D0-4394-ADCA-E99847F54D6A}"/>
              </a:ext>
            </a:extLst>
          </p:cNvPr>
          <p:cNvSpPr/>
          <p:nvPr/>
        </p:nvSpPr>
        <p:spPr>
          <a:xfrm>
            <a:off x="3424142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6869D1D-ABFF-466E-901F-F70CAD6C7E38}"/>
              </a:ext>
            </a:extLst>
          </p:cNvPr>
          <p:cNvSpPr/>
          <p:nvPr/>
        </p:nvSpPr>
        <p:spPr>
          <a:xfrm>
            <a:off x="3699853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3CB94E8-D24C-4DB2-AC55-BDD09636C8A1}"/>
              </a:ext>
            </a:extLst>
          </p:cNvPr>
          <p:cNvSpPr/>
          <p:nvPr/>
        </p:nvSpPr>
        <p:spPr>
          <a:xfrm>
            <a:off x="3975564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DF23A1-B6D2-4137-A9C3-03DD1824B118}"/>
              </a:ext>
            </a:extLst>
          </p:cNvPr>
          <p:cNvSpPr/>
          <p:nvPr/>
        </p:nvSpPr>
        <p:spPr>
          <a:xfrm>
            <a:off x="4281755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5A4A7F7-0B1A-4A1D-A9C4-94675646ECE6}"/>
              </a:ext>
            </a:extLst>
          </p:cNvPr>
          <p:cNvSpPr/>
          <p:nvPr/>
        </p:nvSpPr>
        <p:spPr>
          <a:xfrm>
            <a:off x="4557466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EBD7CB8-7326-4082-8428-CF2761307DB8}"/>
              </a:ext>
            </a:extLst>
          </p:cNvPr>
          <p:cNvSpPr/>
          <p:nvPr/>
        </p:nvSpPr>
        <p:spPr>
          <a:xfrm>
            <a:off x="4833177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2D58D39-553D-43C7-8BA5-28FF61A0232C}"/>
              </a:ext>
            </a:extLst>
          </p:cNvPr>
          <p:cNvSpPr/>
          <p:nvPr/>
        </p:nvSpPr>
        <p:spPr>
          <a:xfrm>
            <a:off x="5108888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D562E7F-6C4D-4B28-A28A-9ACD4D7D1DDA}"/>
              </a:ext>
            </a:extLst>
          </p:cNvPr>
          <p:cNvSpPr/>
          <p:nvPr/>
        </p:nvSpPr>
        <p:spPr>
          <a:xfrm>
            <a:off x="5420561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7562B91-8A61-429F-8523-634B5B619D94}"/>
              </a:ext>
            </a:extLst>
          </p:cNvPr>
          <p:cNvSpPr/>
          <p:nvPr/>
        </p:nvSpPr>
        <p:spPr>
          <a:xfrm>
            <a:off x="5696272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31C4805-4DAB-454A-91B9-288E1036F015}"/>
              </a:ext>
            </a:extLst>
          </p:cNvPr>
          <p:cNvSpPr/>
          <p:nvPr/>
        </p:nvSpPr>
        <p:spPr>
          <a:xfrm>
            <a:off x="5971983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88668AB-0A71-48AC-9A14-C9E30814D562}"/>
              </a:ext>
            </a:extLst>
          </p:cNvPr>
          <p:cNvSpPr/>
          <p:nvPr/>
        </p:nvSpPr>
        <p:spPr>
          <a:xfrm>
            <a:off x="6247694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727AA3D-133F-4CDE-B1CC-2FF611268DD1}"/>
              </a:ext>
            </a:extLst>
          </p:cNvPr>
          <p:cNvSpPr/>
          <p:nvPr/>
        </p:nvSpPr>
        <p:spPr>
          <a:xfrm>
            <a:off x="6553885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6CBB3F6-A142-4D39-B0E3-9285747D21B5}"/>
              </a:ext>
            </a:extLst>
          </p:cNvPr>
          <p:cNvSpPr/>
          <p:nvPr/>
        </p:nvSpPr>
        <p:spPr>
          <a:xfrm>
            <a:off x="6829596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351B1CB-0246-4C18-96AD-3562764869F7}"/>
              </a:ext>
            </a:extLst>
          </p:cNvPr>
          <p:cNvSpPr/>
          <p:nvPr/>
        </p:nvSpPr>
        <p:spPr>
          <a:xfrm>
            <a:off x="7105307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FEA2193-B219-40DD-B1E0-D7CD755129A2}"/>
              </a:ext>
            </a:extLst>
          </p:cNvPr>
          <p:cNvSpPr/>
          <p:nvPr/>
        </p:nvSpPr>
        <p:spPr>
          <a:xfrm>
            <a:off x="7411498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A4C0C40-75F4-4C88-AEAE-D8AD9B2F06E5}"/>
              </a:ext>
            </a:extLst>
          </p:cNvPr>
          <p:cNvSpPr/>
          <p:nvPr/>
        </p:nvSpPr>
        <p:spPr>
          <a:xfrm>
            <a:off x="7692692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567561B-64B8-4F3F-86AA-74A54DF988DE}"/>
              </a:ext>
            </a:extLst>
          </p:cNvPr>
          <p:cNvSpPr/>
          <p:nvPr/>
        </p:nvSpPr>
        <p:spPr>
          <a:xfrm>
            <a:off x="7968403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6A9715E-3CF6-407D-8BD6-7F8E12BE3D56}"/>
              </a:ext>
            </a:extLst>
          </p:cNvPr>
          <p:cNvSpPr/>
          <p:nvPr/>
        </p:nvSpPr>
        <p:spPr>
          <a:xfrm>
            <a:off x="8312694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7E9EDB-22F7-472F-9C6B-92831DAFA90A}"/>
              </a:ext>
            </a:extLst>
          </p:cNvPr>
          <p:cNvSpPr/>
          <p:nvPr/>
        </p:nvSpPr>
        <p:spPr>
          <a:xfrm>
            <a:off x="8588405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FEA6934-F58D-4984-BB6E-F2B36F12881F}"/>
              </a:ext>
            </a:extLst>
          </p:cNvPr>
          <p:cNvSpPr/>
          <p:nvPr/>
        </p:nvSpPr>
        <p:spPr>
          <a:xfrm>
            <a:off x="8871736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7EACEBB-178A-423F-95D1-6845621B2DC0}"/>
              </a:ext>
            </a:extLst>
          </p:cNvPr>
          <p:cNvSpPr/>
          <p:nvPr/>
        </p:nvSpPr>
        <p:spPr>
          <a:xfrm>
            <a:off x="9231267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0C524C7-A7F1-4462-AD83-17DD2FE2F8C7}"/>
              </a:ext>
            </a:extLst>
          </p:cNvPr>
          <p:cNvSpPr/>
          <p:nvPr/>
        </p:nvSpPr>
        <p:spPr>
          <a:xfrm>
            <a:off x="9506978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4CD0ECD-CDF2-4F04-B3A8-9A2750367A42}"/>
              </a:ext>
            </a:extLst>
          </p:cNvPr>
          <p:cNvSpPr/>
          <p:nvPr/>
        </p:nvSpPr>
        <p:spPr>
          <a:xfrm>
            <a:off x="9782689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B630E2-87B4-4D48-BDC8-A9E51FB59FE3}"/>
              </a:ext>
            </a:extLst>
          </p:cNvPr>
          <p:cNvSpPr txBox="1"/>
          <p:nvPr/>
        </p:nvSpPr>
        <p:spPr>
          <a:xfrm>
            <a:off x="3192272" y="5638800"/>
            <a:ext cx="5150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 1 2 3 4 5 6 7 8 9 a b c d e f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D7AA166-96C6-4A14-A5A5-95839B7C6CAB}"/>
              </a:ext>
            </a:extLst>
          </p:cNvPr>
          <p:cNvSpPr/>
          <p:nvPr/>
        </p:nvSpPr>
        <p:spPr>
          <a:xfrm>
            <a:off x="876300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B6A593B-3B4A-4A38-82BB-9C7A7BBA0510}"/>
              </a:ext>
            </a:extLst>
          </p:cNvPr>
          <p:cNvSpPr/>
          <p:nvPr/>
        </p:nvSpPr>
        <p:spPr>
          <a:xfrm>
            <a:off x="1152011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53525ED-91CB-4C74-8B77-C3D2C79D3EF7}"/>
              </a:ext>
            </a:extLst>
          </p:cNvPr>
          <p:cNvSpPr/>
          <p:nvPr/>
        </p:nvSpPr>
        <p:spPr>
          <a:xfrm>
            <a:off x="1427722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ADF591C-9F57-4586-B4AF-ADCEED94A009}"/>
              </a:ext>
            </a:extLst>
          </p:cNvPr>
          <p:cNvSpPr/>
          <p:nvPr/>
        </p:nvSpPr>
        <p:spPr>
          <a:xfrm>
            <a:off x="1703433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D9F8E36-A0A0-4F3B-B350-D57FBFD9D439}"/>
              </a:ext>
            </a:extLst>
          </p:cNvPr>
          <p:cNvSpPr/>
          <p:nvPr/>
        </p:nvSpPr>
        <p:spPr>
          <a:xfrm>
            <a:off x="2009624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A31CC7A-E3EA-47E0-9EFE-41F5D0331AC3}"/>
              </a:ext>
            </a:extLst>
          </p:cNvPr>
          <p:cNvSpPr/>
          <p:nvPr/>
        </p:nvSpPr>
        <p:spPr>
          <a:xfrm>
            <a:off x="2285335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4A5ECFE-10D1-4DAE-B218-1EA6CB2E522E}"/>
              </a:ext>
            </a:extLst>
          </p:cNvPr>
          <p:cNvSpPr/>
          <p:nvPr/>
        </p:nvSpPr>
        <p:spPr>
          <a:xfrm>
            <a:off x="2561046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DC49720-C4EF-4CB9-B224-0089A745A23D}"/>
              </a:ext>
            </a:extLst>
          </p:cNvPr>
          <p:cNvSpPr/>
          <p:nvPr/>
        </p:nvSpPr>
        <p:spPr>
          <a:xfrm>
            <a:off x="2836757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72F6D2B-9DD6-4A4F-9154-ED0CBC1E42DD}"/>
              </a:ext>
            </a:extLst>
          </p:cNvPr>
          <p:cNvSpPr/>
          <p:nvPr/>
        </p:nvSpPr>
        <p:spPr>
          <a:xfrm>
            <a:off x="3148431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3E1B456-45BF-45E2-9044-63B039D1C0DD}"/>
              </a:ext>
            </a:extLst>
          </p:cNvPr>
          <p:cNvSpPr/>
          <p:nvPr/>
        </p:nvSpPr>
        <p:spPr>
          <a:xfrm>
            <a:off x="3424142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0FD1BC-7D94-49BD-9408-1E064070FA26}"/>
              </a:ext>
            </a:extLst>
          </p:cNvPr>
          <p:cNvSpPr/>
          <p:nvPr/>
        </p:nvSpPr>
        <p:spPr>
          <a:xfrm>
            <a:off x="3699853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A47E3D0-31E7-452B-95DA-F13FE18218C6}"/>
              </a:ext>
            </a:extLst>
          </p:cNvPr>
          <p:cNvSpPr/>
          <p:nvPr/>
        </p:nvSpPr>
        <p:spPr>
          <a:xfrm>
            <a:off x="3975564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32ECBCB-23F8-4B96-9EE7-DAD2576C0836}"/>
              </a:ext>
            </a:extLst>
          </p:cNvPr>
          <p:cNvSpPr/>
          <p:nvPr/>
        </p:nvSpPr>
        <p:spPr>
          <a:xfrm>
            <a:off x="4281755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9A0503C-8509-4A44-BBC9-AE3121CABA15}"/>
              </a:ext>
            </a:extLst>
          </p:cNvPr>
          <p:cNvSpPr/>
          <p:nvPr/>
        </p:nvSpPr>
        <p:spPr>
          <a:xfrm>
            <a:off x="4557466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6853F8C-20C4-4DCD-9765-51D65370C5B8}"/>
              </a:ext>
            </a:extLst>
          </p:cNvPr>
          <p:cNvSpPr/>
          <p:nvPr/>
        </p:nvSpPr>
        <p:spPr>
          <a:xfrm>
            <a:off x="4833177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966F6E3-7616-422B-83C3-14843FDC1A88}"/>
              </a:ext>
            </a:extLst>
          </p:cNvPr>
          <p:cNvSpPr/>
          <p:nvPr/>
        </p:nvSpPr>
        <p:spPr>
          <a:xfrm>
            <a:off x="5108888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E1A5BB6-4B5B-4257-8D0A-2F16D2D4CAC5}"/>
              </a:ext>
            </a:extLst>
          </p:cNvPr>
          <p:cNvSpPr/>
          <p:nvPr/>
        </p:nvSpPr>
        <p:spPr>
          <a:xfrm>
            <a:off x="5420561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CB57970-5918-4684-BE7C-7B5ED5291647}"/>
              </a:ext>
            </a:extLst>
          </p:cNvPr>
          <p:cNvSpPr/>
          <p:nvPr/>
        </p:nvSpPr>
        <p:spPr>
          <a:xfrm>
            <a:off x="5696272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3D4FFCB-9E33-4213-B5B2-6128A501D9E5}"/>
              </a:ext>
            </a:extLst>
          </p:cNvPr>
          <p:cNvSpPr/>
          <p:nvPr/>
        </p:nvSpPr>
        <p:spPr>
          <a:xfrm>
            <a:off x="5971983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28B0CF4-0CFE-46EB-B99F-D5122AFE1A07}"/>
              </a:ext>
            </a:extLst>
          </p:cNvPr>
          <p:cNvSpPr/>
          <p:nvPr/>
        </p:nvSpPr>
        <p:spPr>
          <a:xfrm>
            <a:off x="6247694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9395233-24C5-4728-A9C9-4724FCEC9B0D}"/>
              </a:ext>
            </a:extLst>
          </p:cNvPr>
          <p:cNvSpPr/>
          <p:nvPr/>
        </p:nvSpPr>
        <p:spPr>
          <a:xfrm>
            <a:off x="6553885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C231E30-1B0B-4452-B04C-AE81C3FA8927}"/>
              </a:ext>
            </a:extLst>
          </p:cNvPr>
          <p:cNvSpPr/>
          <p:nvPr/>
        </p:nvSpPr>
        <p:spPr>
          <a:xfrm>
            <a:off x="6829596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D971C4B-8B76-4899-94BC-B4CDF8E89222}"/>
              </a:ext>
            </a:extLst>
          </p:cNvPr>
          <p:cNvSpPr/>
          <p:nvPr/>
        </p:nvSpPr>
        <p:spPr>
          <a:xfrm>
            <a:off x="7105307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7132E6E-5465-4DD1-95B6-EEEEEF8C8CED}"/>
              </a:ext>
            </a:extLst>
          </p:cNvPr>
          <p:cNvSpPr/>
          <p:nvPr/>
        </p:nvSpPr>
        <p:spPr>
          <a:xfrm>
            <a:off x="7381018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029D0-D9E2-4D9A-A714-C1F261EB1BB7}"/>
              </a:ext>
            </a:extLst>
          </p:cNvPr>
          <p:cNvSpPr/>
          <p:nvPr/>
        </p:nvSpPr>
        <p:spPr>
          <a:xfrm>
            <a:off x="7692692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799B512-8169-411F-BF43-CC79E1821E1A}"/>
              </a:ext>
            </a:extLst>
          </p:cNvPr>
          <p:cNvSpPr/>
          <p:nvPr/>
        </p:nvSpPr>
        <p:spPr>
          <a:xfrm>
            <a:off x="7968403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CDF4D50-87F8-4595-A893-167D233FF756}"/>
              </a:ext>
            </a:extLst>
          </p:cNvPr>
          <p:cNvSpPr/>
          <p:nvPr/>
        </p:nvSpPr>
        <p:spPr>
          <a:xfrm>
            <a:off x="8244114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8DB1CA9-478E-4555-9E19-6D67B5844DE9}"/>
              </a:ext>
            </a:extLst>
          </p:cNvPr>
          <p:cNvSpPr/>
          <p:nvPr/>
        </p:nvSpPr>
        <p:spPr>
          <a:xfrm>
            <a:off x="8519825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C4EC179-BB5D-4935-A56F-7EB6CD6FB365}"/>
              </a:ext>
            </a:extLst>
          </p:cNvPr>
          <p:cNvSpPr/>
          <p:nvPr/>
        </p:nvSpPr>
        <p:spPr>
          <a:xfrm>
            <a:off x="8833636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C5A5D4E-01C6-4682-8E6D-DC22E6474356}"/>
              </a:ext>
            </a:extLst>
          </p:cNvPr>
          <p:cNvSpPr/>
          <p:nvPr/>
        </p:nvSpPr>
        <p:spPr>
          <a:xfrm>
            <a:off x="9109347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D6C8BED-A11D-44C8-83C1-BB6FE7D117BE}"/>
              </a:ext>
            </a:extLst>
          </p:cNvPr>
          <p:cNvSpPr/>
          <p:nvPr/>
        </p:nvSpPr>
        <p:spPr>
          <a:xfrm>
            <a:off x="9385058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AFFBD01-6CDA-4B4F-B5CE-CBA776555888}"/>
              </a:ext>
            </a:extLst>
          </p:cNvPr>
          <p:cNvSpPr/>
          <p:nvPr/>
        </p:nvSpPr>
        <p:spPr>
          <a:xfrm>
            <a:off x="9660769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1007D-C83A-44AF-9ED9-1AB959F383D1}"/>
              </a:ext>
            </a:extLst>
          </p:cNvPr>
          <p:cNvSpPr txBox="1"/>
          <p:nvPr/>
        </p:nvSpPr>
        <p:spPr>
          <a:xfrm>
            <a:off x="9266208" y="4640611"/>
            <a:ext cx="298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D0EF843-CD1A-4CFD-A146-4CB0A9D652E6}"/>
              </a:ext>
            </a:extLst>
          </p:cNvPr>
          <p:cNvSpPr txBox="1"/>
          <p:nvPr/>
        </p:nvSpPr>
        <p:spPr>
          <a:xfrm>
            <a:off x="8152123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61155F1-0680-490B-97D5-BD02425698F2}"/>
              </a:ext>
            </a:extLst>
          </p:cNvPr>
          <p:cNvSpPr txBox="1"/>
          <p:nvPr/>
        </p:nvSpPr>
        <p:spPr>
          <a:xfrm>
            <a:off x="6978366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2EC7192-505B-40FA-B39D-5D3926576BFF}"/>
              </a:ext>
            </a:extLst>
          </p:cNvPr>
          <p:cNvSpPr txBox="1"/>
          <p:nvPr/>
        </p:nvSpPr>
        <p:spPr>
          <a:xfrm>
            <a:off x="5788132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0253DFD-462E-4551-B9F8-0D9B4B049659}"/>
              </a:ext>
            </a:extLst>
          </p:cNvPr>
          <p:cNvSpPr txBox="1"/>
          <p:nvPr/>
        </p:nvSpPr>
        <p:spPr>
          <a:xfrm>
            <a:off x="4591197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4EDD856-0379-45E4-98EF-C1819B4E4CAD}"/>
              </a:ext>
            </a:extLst>
          </p:cNvPr>
          <p:cNvSpPr txBox="1"/>
          <p:nvPr/>
        </p:nvSpPr>
        <p:spPr>
          <a:xfrm>
            <a:off x="3577163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F1BADA6-C72F-4560-AE2E-730E45C6A1C2}"/>
              </a:ext>
            </a:extLst>
          </p:cNvPr>
          <p:cNvSpPr txBox="1"/>
          <p:nvPr/>
        </p:nvSpPr>
        <p:spPr>
          <a:xfrm>
            <a:off x="2281667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C5E7ADD-A6A1-4E9E-868B-9D7E633AC6BA}"/>
              </a:ext>
            </a:extLst>
          </p:cNvPr>
          <p:cNvSpPr txBox="1"/>
          <p:nvPr/>
        </p:nvSpPr>
        <p:spPr>
          <a:xfrm>
            <a:off x="1243871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241AFE9-6650-45F9-AFE9-90DA976A74F9}"/>
              </a:ext>
            </a:extLst>
          </p:cNvPr>
          <p:cNvSpPr txBox="1"/>
          <p:nvPr/>
        </p:nvSpPr>
        <p:spPr>
          <a:xfrm>
            <a:off x="3076029" y="3246122"/>
            <a:ext cx="2648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0 1 2 3 4 5 6 7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AE14E1C-6A4B-4E4F-AC13-81DEE8A6D8D1}"/>
              </a:ext>
            </a:extLst>
          </p:cNvPr>
          <p:cNvSpPr txBox="1"/>
          <p:nvPr/>
        </p:nvSpPr>
        <p:spPr>
          <a:xfrm>
            <a:off x="9444646" y="238507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194EDB5-E524-4254-A679-A79E01EA3A7A}"/>
              </a:ext>
            </a:extLst>
          </p:cNvPr>
          <p:cNvSpPr txBox="1"/>
          <p:nvPr/>
        </p:nvSpPr>
        <p:spPr>
          <a:xfrm>
            <a:off x="8589655" y="238507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87614D4-7C31-44B0-8F37-612268BD4547}"/>
              </a:ext>
            </a:extLst>
          </p:cNvPr>
          <p:cNvSpPr txBox="1"/>
          <p:nvPr/>
        </p:nvSpPr>
        <p:spPr>
          <a:xfrm>
            <a:off x="7620232" y="241300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B9C471-D19B-4E76-9834-70E70CDD37BB}"/>
              </a:ext>
            </a:extLst>
          </p:cNvPr>
          <p:cNvSpPr txBox="1"/>
          <p:nvPr/>
        </p:nvSpPr>
        <p:spPr>
          <a:xfrm>
            <a:off x="7549353" y="3061990"/>
            <a:ext cx="1188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0o137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5ECC8D3-947E-4693-A0A5-F62886054702}"/>
              </a:ext>
            </a:extLst>
          </p:cNvPr>
          <p:cNvSpPr txBox="1"/>
          <p:nvPr/>
        </p:nvSpPr>
        <p:spPr>
          <a:xfrm>
            <a:off x="7709716" y="5139706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0x25f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649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E36CE2-19BF-4019-8B8F-FAB8B361313D}"/>
              </a:ext>
            </a:extLst>
          </p:cNvPr>
          <p:cNvSpPr txBox="1"/>
          <p:nvPr/>
        </p:nvSpPr>
        <p:spPr>
          <a:xfrm>
            <a:off x="1188720" y="944880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아스키 코드 외우기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0BA8D8-2A7C-4E62-B90C-76E741493349}"/>
              </a:ext>
            </a:extLst>
          </p:cNvPr>
          <p:cNvSpPr txBox="1"/>
          <p:nvPr/>
        </p:nvSpPr>
        <p:spPr>
          <a:xfrm>
            <a:off x="4732020" y="944880"/>
            <a:ext cx="336823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'a' : 97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'H' + ('a'-'A') =&gt; 'h'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'A' : 65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'0' : 48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5C14C-E712-4BE0-8BFD-9AC24CB7E4FC}"/>
              </a:ext>
            </a:extLst>
          </p:cNvPr>
          <p:cNvSpPr txBox="1"/>
          <p:nvPr/>
        </p:nvSpPr>
        <p:spPr>
          <a:xfrm>
            <a:off x="8397240" y="952500"/>
            <a:ext cx="166705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'\n' : 10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'\t' : 9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 ' : 32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0x20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57ACC2-AFF8-4510-A505-6A9868E10AD5}"/>
              </a:ext>
            </a:extLst>
          </p:cNvPr>
          <p:cNvSpPr txBox="1"/>
          <p:nvPr/>
        </p:nvSpPr>
        <p:spPr>
          <a:xfrm>
            <a:off x="2209800" y="4625340"/>
            <a:ext cx="40747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print('C:\some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\n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ame')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C:\some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ame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157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85800" y="1013460"/>
            <a:ext cx="2790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 = 'Python'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200AC68-4E20-409C-A582-766E1FB34404}"/>
              </a:ext>
            </a:extLst>
          </p:cNvPr>
          <p:cNvSpPr/>
          <p:nvPr/>
        </p:nvSpPr>
        <p:spPr>
          <a:xfrm>
            <a:off x="6164580" y="142494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3893820" y="142494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084320" y="90172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stCxn id="134" idx="3"/>
            <a:endCxn id="133" idx="1"/>
          </p:cNvCxnSpPr>
          <p:nvPr/>
        </p:nvCxnSpPr>
        <p:spPr>
          <a:xfrm>
            <a:off x="5478780" y="1686550"/>
            <a:ext cx="685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487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85800" y="1013460"/>
            <a:ext cx="279050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 = 'Python'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word[0]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len(word)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word[5]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word[-1]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3893820" y="142494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084320" y="90172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>
            <a:off x="5478780" y="1686550"/>
            <a:ext cx="11914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59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03913-1787-4D42-86AF-F670B60A9E26}"/>
              </a:ext>
            </a:extLst>
          </p:cNvPr>
          <p:cNvSpPr/>
          <p:nvPr/>
        </p:nvSpPr>
        <p:spPr>
          <a:xfrm>
            <a:off x="746760" y="172974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8DF8B7-F959-42E7-A95A-8D68C9D030C6}"/>
              </a:ext>
            </a:extLst>
          </p:cNvPr>
          <p:cNvSpPr/>
          <p:nvPr/>
        </p:nvSpPr>
        <p:spPr>
          <a:xfrm>
            <a:off x="12420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D2D7A3-526E-48DA-A7B6-7222FBA1B510}"/>
              </a:ext>
            </a:extLst>
          </p:cNvPr>
          <p:cNvSpPr/>
          <p:nvPr/>
        </p:nvSpPr>
        <p:spPr>
          <a:xfrm>
            <a:off x="17373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B1B97-94BB-47C8-B211-163C4C0ED753}"/>
              </a:ext>
            </a:extLst>
          </p:cNvPr>
          <p:cNvSpPr/>
          <p:nvPr/>
        </p:nvSpPr>
        <p:spPr>
          <a:xfrm>
            <a:off x="22326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C86240-4D27-45DA-BAA9-5657D1D1F73D}"/>
              </a:ext>
            </a:extLst>
          </p:cNvPr>
          <p:cNvSpPr/>
          <p:nvPr/>
        </p:nvSpPr>
        <p:spPr>
          <a:xfrm>
            <a:off x="27279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90A430A-9B6A-4F3F-AABC-130C5F11A002}"/>
              </a:ext>
            </a:extLst>
          </p:cNvPr>
          <p:cNvSpPr/>
          <p:nvPr/>
        </p:nvSpPr>
        <p:spPr>
          <a:xfrm>
            <a:off x="32232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585534-3BF3-4019-82E7-90DE4484902B}"/>
              </a:ext>
            </a:extLst>
          </p:cNvPr>
          <p:cNvSpPr/>
          <p:nvPr/>
        </p:nvSpPr>
        <p:spPr>
          <a:xfrm>
            <a:off x="37185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7947B4-8DF0-42C2-A07A-89E6428E9851}"/>
              </a:ext>
            </a:extLst>
          </p:cNvPr>
          <p:cNvSpPr/>
          <p:nvPr/>
        </p:nvSpPr>
        <p:spPr>
          <a:xfrm>
            <a:off x="42138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A46AD-532D-44D2-A56C-B33D361294A8}"/>
              </a:ext>
            </a:extLst>
          </p:cNvPr>
          <p:cNvSpPr txBox="1"/>
          <p:nvPr/>
        </p:nvSpPr>
        <p:spPr>
          <a:xfrm>
            <a:off x="6227130" y="2025670"/>
            <a:ext cx="400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+0 ~ +127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70801A-CC2A-4336-83AA-BBDEED1575B4}"/>
              </a:ext>
            </a:extLst>
          </p:cNvPr>
          <p:cNvSpPr/>
          <p:nvPr/>
        </p:nvSpPr>
        <p:spPr>
          <a:xfrm>
            <a:off x="746760" y="242316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E083A2-4E49-40C5-AA7F-EC8E096D61D7}"/>
              </a:ext>
            </a:extLst>
          </p:cNvPr>
          <p:cNvSpPr/>
          <p:nvPr/>
        </p:nvSpPr>
        <p:spPr>
          <a:xfrm>
            <a:off x="12420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69A8C1-84F2-4D9F-B2F1-DFD24331A2B3}"/>
              </a:ext>
            </a:extLst>
          </p:cNvPr>
          <p:cNvSpPr/>
          <p:nvPr/>
        </p:nvSpPr>
        <p:spPr>
          <a:xfrm>
            <a:off x="17373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E8E4F80-EEAE-4509-AA92-73045224AC63}"/>
              </a:ext>
            </a:extLst>
          </p:cNvPr>
          <p:cNvSpPr/>
          <p:nvPr/>
        </p:nvSpPr>
        <p:spPr>
          <a:xfrm>
            <a:off x="22326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F8715CC-36A0-45CB-BA5D-07E5C0D1A0C2}"/>
              </a:ext>
            </a:extLst>
          </p:cNvPr>
          <p:cNvSpPr/>
          <p:nvPr/>
        </p:nvSpPr>
        <p:spPr>
          <a:xfrm>
            <a:off x="27279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D57B63C-540B-4930-9E1C-5F00290059FA}"/>
              </a:ext>
            </a:extLst>
          </p:cNvPr>
          <p:cNvSpPr/>
          <p:nvPr/>
        </p:nvSpPr>
        <p:spPr>
          <a:xfrm>
            <a:off x="32232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D6F7D1-4192-4AA8-9CA9-16F22AD71BB1}"/>
              </a:ext>
            </a:extLst>
          </p:cNvPr>
          <p:cNvSpPr/>
          <p:nvPr/>
        </p:nvSpPr>
        <p:spPr>
          <a:xfrm>
            <a:off x="37185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7296814-6908-4976-87EF-914FAA34BD60}"/>
              </a:ext>
            </a:extLst>
          </p:cNvPr>
          <p:cNvSpPr/>
          <p:nvPr/>
        </p:nvSpPr>
        <p:spPr>
          <a:xfrm>
            <a:off x="42138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F603D6-572B-4A6E-A654-3706B9E4CAA8}"/>
              </a:ext>
            </a:extLst>
          </p:cNvPr>
          <p:cNvSpPr/>
          <p:nvPr/>
        </p:nvSpPr>
        <p:spPr>
          <a:xfrm>
            <a:off x="746760" y="324612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734DC99-2875-43CD-9AA7-D9E4AB265A7B}"/>
              </a:ext>
            </a:extLst>
          </p:cNvPr>
          <p:cNvSpPr/>
          <p:nvPr/>
        </p:nvSpPr>
        <p:spPr>
          <a:xfrm>
            <a:off x="12420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04F7A15-BA52-4836-AA34-C82D8D53E149}"/>
              </a:ext>
            </a:extLst>
          </p:cNvPr>
          <p:cNvSpPr/>
          <p:nvPr/>
        </p:nvSpPr>
        <p:spPr>
          <a:xfrm>
            <a:off x="17373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DAF9D1-D4A6-412A-81BE-1BD1130CE09B}"/>
              </a:ext>
            </a:extLst>
          </p:cNvPr>
          <p:cNvSpPr/>
          <p:nvPr/>
        </p:nvSpPr>
        <p:spPr>
          <a:xfrm>
            <a:off x="22326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0908F6-C6FF-4503-B56E-DD15056A944A}"/>
              </a:ext>
            </a:extLst>
          </p:cNvPr>
          <p:cNvSpPr/>
          <p:nvPr/>
        </p:nvSpPr>
        <p:spPr>
          <a:xfrm>
            <a:off x="27279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86B22EC-0120-4A8F-8FF3-704E75E3452A}"/>
              </a:ext>
            </a:extLst>
          </p:cNvPr>
          <p:cNvSpPr/>
          <p:nvPr/>
        </p:nvSpPr>
        <p:spPr>
          <a:xfrm>
            <a:off x="32232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2A98A7E-D33B-4F09-8248-D4C19088E7A6}"/>
              </a:ext>
            </a:extLst>
          </p:cNvPr>
          <p:cNvSpPr/>
          <p:nvPr/>
        </p:nvSpPr>
        <p:spPr>
          <a:xfrm>
            <a:off x="37185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502497A-9BAF-4DB6-8238-2A67D5213168}"/>
              </a:ext>
            </a:extLst>
          </p:cNvPr>
          <p:cNvSpPr/>
          <p:nvPr/>
        </p:nvSpPr>
        <p:spPr>
          <a:xfrm>
            <a:off x="42138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FDBA6E-3F59-47C2-BF1E-BFB84C7BAB2D}"/>
              </a:ext>
            </a:extLst>
          </p:cNvPr>
          <p:cNvSpPr txBox="1"/>
          <p:nvPr/>
        </p:nvSpPr>
        <p:spPr>
          <a:xfrm>
            <a:off x="6227130" y="3542051"/>
            <a:ext cx="3667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-1 ~ -128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945295-4B75-45D4-B938-FAB20058E94A}"/>
              </a:ext>
            </a:extLst>
          </p:cNvPr>
          <p:cNvSpPr/>
          <p:nvPr/>
        </p:nvSpPr>
        <p:spPr>
          <a:xfrm>
            <a:off x="746760" y="393954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BB1C339-AC14-4298-BD88-21EE229E3C9C}"/>
              </a:ext>
            </a:extLst>
          </p:cNvPr>
          <p:cNvSpPr/>
          <p:nvPr/>
        </p:nvSpPr>
        <p:spPr>
          <a:xfrm>
            <a:off x="12420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401C770-FEBA-405D-8895-8BA383104949}"/>
              </a:ext>
            </a:extLst>
          </p:cNvPr>
          <p:cNvSpPr/>
          <p:nvPr/>
        </p:nvSpPr>
        <p:spPr>
          <a:xfrm>
            <a:off x="17373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E475EDF-5832-4033-8963-582743AC3014}"/>
              </a:ext>
            </a:extLst>
          </p:cNvPr>
          <p:cNvSpPr/>
          <p:nvPr/>
        </p:nvSpPr>
        <p:spPr>
          <a:xfrm>
            <a:off x="22326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F30A120-8A16-4718-BE79-C10F6E8F8D46}"/>
              </a:ext>
            </a:extLst>
          </p:cNvPr>
          <p:cNvSpPr/>
          <p:nvPr/>
        </p:nvSpPr>
        <p:spPr>
          <a:xfrm>
            <a:off x="27279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51687C1-B13A-4421-B0F7-5B5B19B027AF}"/>
              </a:ext>
            </a:extLst>
          </p:cNvPr>
          <p:cNvSpPr/>
          <p:nvPr/>
        </p:nvSpPr>
        <p:spPr>
          <a:xfrm>
            <a:off x="32232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6777C7F-0813-4188-B82C-3B8101F5B537}"/>
              </a:ext>
            </a:extLst>
          </p:cNvPr>
          <p:cNvSpPr/>
          <p:nvPr/>
        </p:nvSpPr>
        <p:spPr>
          <a:xfrm>
            <a:off x="37185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DE894DD-BCC3-4BD0-BF8D-D1EF99757AF9}"/>
              </a:ext>
            </a:extLst>
          </p:cNvPr>
          <p:cNvSpPr/>
          <p:nvPr/>
        </p:nvSpPr>
        <p:spPr>
          <a:xfrm>
            <a:off x="42138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D0F992-C5A2-47C9-9D70-698EDE8893FF}"/>
              </a:ext>
            </a:extLst>
          </p:cNvPr>
          <p:cNvSpPr txBox="1"/>
          <p:nvPr/>
        </p:nvSpPr>
        <p:spPr>
          <a:xfrm>
            <a:off x="4709160" y="3218201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-127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F6FBBC-F294-423D-B9AB-AA9714698ABF}"/>
              </a:ext>
            </a:extLst>
          </p:cNvPr>
          <p:cNvSpPr txBox="1"/>
          <p:nvPr/>
        </p:nvSpPr>
        <p:spPr>
          <a:xfrm>
            <a:off x="4709160" y="3896382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4CE93-FB46-4BCA-8933-8321F06AF305}"/>
              </a:ext>
            </a:extLst>
          </p:cNvPr>
          <p:cNvSpPr txBox="1"/>
          <p:nvPr/>
        </p:nvSpPr>
        <p:spPr>
          <a:xfrm>
            <a:off x="1737360" y="914400"/>
            <a:ext cx="2430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의 보수 방식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8705805-5C0A-4859-8A8A-480545A3B088}"/>
              </a:ext>
            </a:extLst>
          </p:cNvPr>
          <p:cNvSpPr txBox="1"/>
          <p:nvPr/>
        </p:nvSpPr>
        <p:spPr>
          <a:xfrm>
            <a:off x="4693743" y="1750070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D8F0F2B-B571-402C-8C6C-784BB2D55110}"/>
              </a:ext>
            </a:extLst>
          </p:cNvPr>
          <p:cNvSpPr txBox="1"/>
          <p:nvPr/>
        </p:nvSpPr>
        <p:spPr>
          <a:xfrm>
            <a:off x="4741230" y="2423160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+127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386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03913-1787-4D42-86AF-F670B60A9E26}"/>
              </a:ext>
            </a:extLst>
          </p:cNvPr>
          <p:cNvSpPr/>
          <p:nvPr/>
        </p:nvSpPr>
        <p:spPr>
          <a:xfrm>
            <a:off x="6111240" y="293370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8DF8B7-F959-42E7-A95A-8D68C9D030C6}"/>
              </a:ext>
            </a:extLst>
          </p:cNvPr>
          <p:cNvSpPr/>
          <p:nvPr/>
        </p:nvSpPr>
        <p:spPr>
          <a:xfrm>
            <a:off x="66065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D2D7A3-526E-48DA-A7B6-7222FBA1B510}"/>
              </a:ext>
            </a:extLst>
          </p:cNvPr>
          <p:cNvSpPr/>
          <p:nvPr/>
        </p:nvSpPr>
        <p:spPr>
          <a:xfrm>
            <a:off x="71018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B1B97-94BB-47C8-B211-163C4C0ED753}"/>
              </a:ext>
            </a:extLst>
          </p:cNvPr>
          <p:cNvSpPr/>
          <p:nvPr/>
        </p:nvSpPr>
        <p:spPr>
          <a:xfrm>
            <a:off x="75971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C86240-4D27-45DA-BAA9-5657D1D1F73D}"/>
              </a:ext>
            </a:extLst>
          </p:cNvPr>
          <p:cNvSpPr/>
          <p:nvPr/>
        </p:nvSpPr>
        <p:spPr>
          <a:xfrm>
            <a:off x="80924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90A430A-9B6A-4F3F-AABC-130C5F11A002}"/>
              </a:ext>
            </a:extLst>
          </p:cNvPr>
          <p:cNvSpPr/>
          <p:nvPr/>
        </p:nvSpPr>
        <p:spPr>
          <a:xfrm>
            <a:off x="85877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585534-3BF3-4019-82E7-90DE4484902B}"/>
              </a:ext>
            </a:extLst>
          </p:cNvPr>
          <p:cNvSpPr/>
          <p:nvPr/>
        </p:nvSpPr>
        <p:spPr>
          <a:xfrm>
            <a:off x="90830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7947B4-8DF0-42C2-A07A-89E6428E9851}"/>
              </a:ext>
            </a:extLst>
          </p:cNvPr>
          <p:cNvSpPr/>
          <p:nvPr/>
        </p:nvSpPr>
        <p:spPr>
          <a:xfrm>
            <a:off x="95783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F61E529-CE54-4AD8-A060-0955D7EC2DBC}"/>
              </a:ext>
            </a:extLst>
          </p:cNvPr>
          <p:cNvSpPr/>
          <p:nvPr/>
        </p:nvSpPr>
        <p:spPr>
          <a:xfrm>
            <a:off x="6111240" y="493014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6A04108-E0CD-42A1-B615-7BF5FC672F09}"/>
              </a:ext>
            </a:extLst>
          </p:cNvPr>
          <p:cNvSpPr/>
          <p:nvPr/>
        </p:nvSpPr>
        <p:spPr>
          <a:xfrm>
            <a:off x="66065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040FD42-B8F9-4287-9B65-7C2C58706487}"/>
              </a:ext>
            </a:extLst>
          </p:cNvPr>
          <p:cNvSpPr/>
          <p:nvPr/>
        </p:nvSpPr>
        <p:spPr>
          <a:xfrm>
            <a:off x="71018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266B47-4832-45BE-AA50-7394858ED574}"/>
              </a:ext>
            </a:extLst>
          </p:cNvPr>
          <p:cNvSpPr/>
          <p:nvPr/>
        </p:nvSpPr>
        <p:spPr>
          <a:xfrm>
            <a:off x="75971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B2BE3BE-C4F8-4E16-8EB2-36DABCA8F540}"/>
              </a:ext>
            </a:extLst>
          </p:cNvPr>
          <p:cNvSpPr/>
          <p:nvPr/>
        </p:nvSpPr>
        <p:spPr>
          <a:xfrm>
            <a:off x="80924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8B87B5D-9848-4F9C-BCBB-774C1C2B872C}"/>
              </a:ext>
            </a:extLst>
          </p:cNvPr>
          <p:cNvSpPr/>
          <p:nvPr/>
        </p:nvSpPr>
        <p:spPr>
          <a:xfrm>
            <a:off x="85877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DB1FE8-E9A7-4D2A-9C77-AFF1564DC978}"/>
              </a:ext>
            </a:extLst>
          </p:cNvPr>
          <p:cNvSpPr/>
          <p:nvPr/>
        </p:nvSpPr>
        <p:spPr>
          <a:xfrm>
            <a:off x="90830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935899F-6B74-498E-AD4F-F48C07593056}"/>
              </a:ext>
            </a:extLst>
          </p:cNvPr>
          <p:cNvSpPr/>
          <p:nvPr/>
        </p:nvSpPr>
        <p:spPr>
          <a:xfrm>
            <a:off x="95783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DCA245-2D83-42A0-B914-39FBA1E964F8}"/>
              </a:ext>
            </a:extLst>
          </p:cNvPr>
          <p:cNvGrpSpPr/>
          <p:nvPr/>
        </p:nvGrpSpPr>
        <p:grpSpPr>
          <a:xfrm>
            <a:off x="9669780" y="3417570"/>
            <a:ext cx="312420" cy="1524000"/>
            <a:chOff x="5364480" y="1905000"/>
            <a:chExt cx="312420" cy="1524000"/>
          </a:xfrm>
        </p:grpSpPr>
        <p:sp>
          <p:nvSpPr>
            <p:cNvPr id="4" name="순서도: 병합 3">
              <a:extLst>
                <a:ext uri="{FF2B5EF4-FFF2-40B4-BE49-F238E27FC236}">
                  <a16:creationId xmlns:a16="http://schemas.microsoft.com/office/drawing/2014/main" id="{2A7AE2EC-3F0C-474D-B63A-1D5E96A712AE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48025F9-5D0E-46CC-9E3C-3D8450FD72F4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9AD775B-7FC7-4C11-9A9D-264B85A33F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F5CB6A2-C2FE-49A4-BCDA-CD6A704463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4C83ECE-AE3C-4B86-BF28-60B0895E67F5}"/>
              </a:ext>
            </a:extLst>
          </p:cNvPr>
          <p:cNvGrpSpPr/>
          <p:nvPr/>
        </p:nvGrpSpPr>
        <p:grpSpPr>
          <a:xfrm>
            <a:off x="9173934" y="3417570"/>
            <a:ext cx="312420" cy="1524000"/>
            <a:chOff x="5364480" y="1905000"/>
            <a:chExt cx="312420" cy="1524000"/>
          </a:xfrm>
        </p:grpSpPr>
        <p:sp>
          <p:nvSpPr>
            <p:cNvPr id="77" name="순서도: 병합 76">
              <a:extLst>
                <a:ext uri="{FF2B5EF4-FFF2-40B4-BE49-F238E27FC236}">
                  <a16:creationId xmlns:a16="http://schemas.microsoft.com/office/drawing/2014/main" id="{43018E32-5F58-4F42-97FF-5F05F9C83C53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C2015A3D-35B9-4854-B96E-A920116606E3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B17398B-4185-469D-A812-74D504B8C0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ECC521D-B6BC-40D6-B3CA-40DF4007D4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4D5B82A-74D7-4580-9AF9-F2C7D515F49D}"/>
              </a:ext>
            </a:extLst>
          </p:cNvPr>
          <p:cNvGrpSpPr/>
          <p:nvPr/>
        </p:nvGrpSpPr>
        <p:grpSpPr>
          <a:xfrm>
            <a:off x="8678090" y="3417570"/>
            <a:ext cx="312420" cy="1524000"/>
            <a:chOff x="5364480" y="1905000"/>
            <a:chExt cx="312420" cy="1524000"/>
          </a:xfrm>
        </p:grpSpPr>
        <p:sp>
          <p:nvSpPr>
            <p:cNvPr id="82" name="순서도: 병합 81">
              <a:extLst>
                <a:ext uri="{FF2B5EF4-FFF2-40B4-BE49-F238E27FC236}">
                  <a16:creationId xmlns:a16="http://schemas.microsoft.com/office/drawing/2014/main" id="{51231695-FC1A-454C-B7DE-DAF3D8A0FDE7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2E1FD125-947F-4E32-BBA9-91585D43A1D2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55205D3-CDB9-4F35-81F1-523F4AB5F0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601822BC-D03A-46C3-B17D-32B2EFF91B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A8B13E-4341-489B-98C0-7A884C34D654}"/>
              </a:ext>
            </a:extLst>
          </p:cNvPr>
          <p:cNvGrpSpPr/>
          <p:nvPr/>
        </p:nvGrpSpPr>
        <p:grpSpPr>
          <a:xfrm>
            <a:off x="8182246" y="3417570"/>
            <a:ext cx="312420" cy="1524000"/>
            <a:chOff x="5364480" y="1905000"/>
            <a:chExt cx="312420" cy="1524000"/>
          </a:xfrm>
        </p:grpSpPr>
        <p:sp>
          <p:nvSpPr>
            <p:cNvPr id="87" name="순서도: 병합 86">
              <a:extLst>
                <a:ext uri="{FF2B5EF4-FFF2-40B4-BE49-F238E27FC236}">
                  <a16:creationId xmlns:a16="http://schemas.microsoft.com/office/drawing/2014/main" id="{C11EB4BA-4433-4AD2-965C-76A2BED95CB1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871F1E69-EF72-40C2-AAEC-6BC7095CB8D5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4FCAA07-5D45-4F6A-8F98-366662819E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649D99FE-52C3-4081-928B-3B78B391B7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14E055DB-1D6A-49FE-A879-B2782558C8A9}"/>
              </a:ext>
            </a:extLst>
          </p:cNvPr>
          <p:cNvGrpSpPr/>
          <p:nvPr/>
        </p:nvGrpSpPr>
        <p:grpSpPr>
          <a:xfrm>
            <a:off x="7686402" y="3417570"/>
            <a:ext cx="312420" cy="1524000"/>
            <a:chOff x="5364480" y="1905000"/>
            <a:chExt cx="312420" cy="1524000"/>
          </a:xfrm>
        </p:grpSpPr>
        <p:sp>
          <p:nvSpPr>
            <p:cNvPr id="92" name="순서도: 병합 91">
              <a:extLst>
                <a:ext uri="{FF2B5EF4-FFF2-40B4-BE49-F238E27FC236}">
                  <a16:creationId xmlns:a16="http://schemas.microsoft.com/office/drawing/2014/main" id="{7F4EE64C-6771-44FA-A0C4-C5D1B984F356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00A23DB8-EC4D-4A62-877E-FA6E3675F680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B13C75F9-324D-4F2B-9B5D-339FE5F38D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5E38958-9BBF-406F-A675-DCE44E5718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CB9A5726-1C33-4981-87DB-3E4604217A50}"/>
              </a:ext>
            </a:extLst>
          </p:cNvPr>
          <p:cNvGrpSpPr/>
          <p:nvPr/>
        </p:nvGrpSpPr>
        <p:grpSpPr>
          <a:xfrm>
            <a:off x="7190558" y="3417570"/>
            <a:ext cx="312420" cy="1524000"/>
            <a:chOff x="5364480" y="1905000"/>
            <a:chExt cx="312420" cy="1524000"/>
          </a:xfrm>
        </p:grpSpPr>
        <p:sp>
          <p:nvSpPr>
            <p:cNvPr id="97" name="순서도: 병합 96">
              <a:extLst>
                <a:ext uri="{FF2B5EF4-FFF2-40B4-BE49-F238E27FC236}">
                  <a16:creationId xmlns:a16="http://schemas.microsoft.com/office/drawing/2014/main" id="{B06EE531-05A6-435F-8BC6-9E287D83E40E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A0166A22-3715-401E-BF7F-A9F1961F8DCF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1327398F-8EC6-45A3-ABFD-7E7628E312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CCAB16C-8ED9-4B38-A2D0-EA48C362B9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D1B7CDA-52BB-4804-9E17-81F30D1BEC7C}"/>
              </a:ext>
            </a:extLst>
          </p:cNvPr>
          <p:cNvGrpSpPr/>
          <p:nvPr/>
        </p:nvGrpSpPr>
        <p:grpSpPr>
          <a:xfrm>
            <a:off x="6694714" y="3417570"/>
            <a:ext cx="312420" cy="1524000"/>
            <a:chOff x="5364480" y="1905000"/>
            <a:chExt cx="312420" cy="1524000"/>
          </a:xfrm>
        </p:grpSpPr>
        <p:sp>
          <p:nvSpPr>
            <p:cNvPr id="102" name="순서도: 병합 101">
              <a:extLst>
                <a:ext uri="{FF2B5EF4-FFF2-40B4-BE49-F238E27FC236}">
                  <a16:creationId xmlns:a16="http://schemas.microsoft.com/office/drawing/2014/main" id="{FB4CEFFE-F89E-4DDF-923A-8606A093D746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FB54E3DB-D0F9-4792-AA26-6E5F87B438CE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0080A9F-ACC3-4D14-AF4B-E39A781D88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96104C2D-48E2-447B-B477-9025808F3F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1478BF1-489B-4844-A5C2-36280BF73241}"/>
              </a:ext>
            </a:extLst>
          </p:cNvPr>
          <p:cNvGrpSpPr/>
          <p:nvPr/>
        </p:nvGrpSpPr>
        <p:grpSpPr>
          <a:xfrm>
            <a:off x="6198870" y="3417570"/>
            <a:ext cx="312420" cy="1524000"/>
            <a:chOff x="5364480" y="1905000"/>
            <a:chExt cx="312420" cy="1524000"/>
          </a:xfrm>
        </p:grpSpPr>
        <p:sp>
          <p:nvSpPr>
            <p:cNvPr id="107" name="순서도: 병합 106">
              <a:extLst>
                <a:ext uri="{FF2B5EF4-FFF2-40B4-BE49-F238E27FC236}">
                  <a16:creationId xmlns:a16="http://schemas.microsoft.com/office/drawing/2014/main" id="{42EADB31-C30A-4F5B-B275-C3A46A44024B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0C0A67B5-434A-42CA-9F95-D26FA1F740AC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80F11127-CD2A-4D6F-A66A-E5325CF59B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345052F2-2E10-4A65-9D33-ADA4133FE0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20457DE-56E2-4210-98E9-37B2BA602695}"/>
              </a:ext>
            </a:extLst>
          </p:cNvPr>
          <p:cNvSpPr txBox="1"/>
          <p:nvPr/>
        </p:nvSpPr>
        <p:spPr>
          <a:xfrm>
            <a:off x="7589520" y="977920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10 - 3 =  n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76B2615-3899-499F-986A-21812F451C4F}"/>
              </a:ext>
            </a:extLst>
          </p:cNvPr>
          <p:cNvSpPr txBox="1"/>
          <p:nvPr/>
        </p:nvSpPr>
        <p:spPr>
          <a:xfrm>
            <a:off x="7786690" y="1739920"/>
            <a:ext cx="1819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9 - 3 =  n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82A4635-F6A3-426F-BED6-53E68E72679F}"/>
              </a:ext>
            </a:extLst>
          </p:cNvPr>
          <p:cNvSpPr/>
          <p:nvPr/>
        </p:nvSpPr>
        <p:spPr>
          <a:xfrm>
            <a:off x="982980" y="201549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9B29F4B-E273-409C-826F-C847FD505C52}"/>
              </a:ext>
            </a:extLst>
          </p:cNvPr>
          <p:cNvSpPr/>
          <p:nvPr/>
        </p:nvSpPr>
        <p:spPr>
          <a:xfrm>
            <a:off x="14782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7E3D236-1D82-46A8-B804-9C8BB7CC6087}"/>
              </a:ext>
            </a:extLst>
          </p:cNvPr>
          <p:cNvSpPr/>
          <p:nvPr/>
        </p:nvSpPr>
        <p:spPr>
          <a:xfrm>
            <a:off x="19735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63FFD1C-97F4-4A01-BD08-6B745EE7FC87}"/>
              </a:ext>
            </a:extLst>
          </p:cNvPr>
          <p:cNvSpPr/>
          <p:nvPr/>
        </p:nvSpPr>
        <p:spPr>
          <a:xfrm>
            <a:off x="24688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CA914F-0940-4F53-972D-2CCE00A69768}"/>
              </a:ext>
            </a:extLst>
          </p:cNvPr>
          <p:cNvSpPr/>
          <p:nvPr/>
        </p:nvSpPr>
        <p:spPr>
          <a:xfrm>
            <a:off x="29641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6507E0D-8426-4BF7-8DE5-303A16C4AB91}"/>
              </a:ext>
            </a:extLst>
          </p:cNvPr>
          <p:cNvSpPr/>
          <p:nvPr/>
        </p:nvSpPr>
        <p:spPr>
          <a:xfrm>
            <a:off x="34594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85F51EC-EBEC-462E-A555-7FA6D2D9CF07}"/>
              </a:ext>
            </a:extLst>
          </p:cNvPr>
          <p:cNvSpPr/>
          <p:nvPr/>
        </p:nvSpPr>
        <p:spPr>
          <a:xfrm>
            <a:off x="39547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30BCE83-D468-4ED9-932C-B0A81CB2CBFD}"/>
              </a:ext>
            </a:extLst>
          </p:cNvPr>
          <p:cNvSpPr/>
          <p:nvPr/>
        </p:nvSpPr>
        <p:spPr>
          <a:xfrm>
            <a:off x="44500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A2BE63B-3A40-4CA0-93AA-012430C2515D}"/>
              </a:ext>
            </a:extLst>
          </p:cNvPr>
          <p:cNvSpPr/>
          <p:nvPr/>
        </p:nvSpPr>
        <p:spPr>
          <a:xfrm>
            <a:off x="982980" y="139065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04BA187-0508-4D81-A851-5F340922A83B}"/>
              </a:ext>
            </a:extLst>
          </p:cNvPr>
          <p:cNvSpPr/>
          <p:nvPr/>
        </p:nvSpPr>
        <p:spPr>
          <a:xfrm>
            <a:off x="14782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2968725-36CF-4D93-9E43-473A1EC5FFD7}"/>
              </a:ext>
            </a:extLst>
          </p:cNvPr>
          <p:cNvSpPr/>
          <p:nvPr/>
        </p:nvSpPr>
        <p:spPr>
          <a:xfrm>
            <a:off x="19735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A33F189-B3D3-4F04-A6DB-BBD4E1B6FFFB}"/>
              </a:ext>
            </a:extLst>
          </p:cNvPr>
          <p:cNvSpPr/>
          <p:nvPr/>
        </p:nvSpPr>
        <p:spPr>
          <a:xfrm>
            <a:off x="24688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5EDF684-C234-4ECA-A121-E5D05B8564AB}"/>
              </a:ext>
            </a:extLst>
          </p:cNvPr>
          <p:cNvSpPr/>
          <p:nvPr/>
        </p:nvSpPr>
        <p:spPr>
          <a:xfrm>
            <a:off x="29641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DC62DB6-B6D6-4AB6-98A1-45880FF36E81}"/>
              </a:ext>
            </a:extLst>
          </p:cNvPr>
          <p:cNvSpPr/>
          <p:nvPr/>
        </p:nvSpPr>
        <p:spPr>
          <a:xfrm>
            <a:off x="34594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21F1E93-7EBB-48A5-A99B-297C99B69A77}"/>
              </a:ext>
            </a:extLst>
          </p:cNvPr>
          <p:cNvSpPr/>
          <p:nvPr/>
        </p:nvSpPr>
        <p:spPr>
          <a:xfrm>
            <a:off x="39547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A9C2AC7-F7EF-4F08-9E51-CE29162DD59A}"/>
              </a:ext>
            </a:extLst>
          </p:cNvPr>
          <p:cNvSpPr/>
          <p:nvPr/>
        </p:nvSpPr>
        <p:spPr>
          <a:xfrm>
            <a:off x="44500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DB4F2B-6A00-499E-B9E6-CFA863C54D32}"/>
              </a:ext>
            </a:extLst>
          </p:cNvPr>
          <p:cNvSpPr txBox="1"/>
          <p:nvPr/>
        </p:nvSpPr>
        <p:spPr>
          <a:xfrm>
            <a:off x="510540" y="2015490"/>
            <a:ext cx="332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E4AEF-6540-4D43-860B-DC765252D925}"/>
              </a:ext>
            </a:extLst>
          </p:cNvPr>
          <p:cNvCxnSpPr/>
          <p:nvPr/>
        </p:nvCxnSpPr>
        <p:spPr>
          <a:xfrm>
            <a:off x="510540" y="2606040"/>
            <a:ext cx="4914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41F8703-E669-4BD4-A936-A956B244988F}"/>
              </a:ext>
            </a:extLst>
          </p:cNvPr>
          <p:cNvSpPr/>
          <p:nvPr/>
        </p:nvSpPr>
        <p:spPr>
          <a:xfrm>
            <a:off x="982980" y="270129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671C7B4-CCB1-4A11-85A8-C53F5E858063}"/>
              </a:ext>
            </a:extLst>
          </p:cNvPr>
          <p:cNvSpPr/>
          <p:nvPr/>
        </p:nvSpPr>
        <p:spPr>
          <a:xfrm>
            <a:off x="14782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F811CEC-C8B8-41E8-B06F-B2D1AC263BE2}"/>
              </a:ext>
            </a:extLst>
          </p:cNvPr>
          <p:cNvSpPr/>
          <p:nvPr/>
        </p:nvSpPr>
        <p:spPr>
          <a:xfrm>
            <a:off x="19735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B6A7715-08EE-4D68-B93F-431F42A691E4}"/>
              </a:ext>
            </a:extLst>
          </p:cNvPr>
          <p:cNvSpPr/>
          <p:nvPr/>
        </p:nvSpPr>
        <p:spPr>
          <a:xfrm>
            <a:off x="24688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2288A0C-0C93-4AA2-9145-DDF8388FC2AE}"/>
              </a:ext>
            </a:extLst>
          </p:cNvPr>
          <p:cNvSpPr/>
          <p:nvPr/>
        </p:nvSpPr>
        <p:spPr>
          <a:xfrm>
            <a:off x="29641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792EC3E-BB76-44C5-A15F-C1D135BFCEB2}"/>
              </a:ext>
            </a:extLst>
          </p:cNvPr>
          <p:cNvSpPr/>
          <p:nvPr/>
        </p:nvSpPr>
        <p:spPr>
          <a:xfrm>
            <a:off x="34594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5D8CCB2-2FBA-4718-A49B-276B1A12040B}"/>
              </a:ext>
            </a:extLst>
          </p:cNvPr>
          <p:cNvSpPr/>
          <p:nvPr/>
        </p:nvSpPr>
        <p:spPr>
          <a:xfrm>
            <a:off x="39547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AAAA746-DF40-41FD-ABD4-548A11EA30F5}"/>
              </a:ext>
            </a:extLst>
          </p:cNvPr>
          <p:cNvSpPr/>
          <p:nvPr/>
        </p:nvSpPr>
        <p:spPr>
          <a:xfrm>
            <a:off x="44500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E43EBF76-5D3D-4C97-8BF2-513189D87C28}"/>
              </a:ext>
            </a:extLst>
          </p:cNvPr>
          <p:cNvSpPr/>
          <p:nvPr/>
        </p:nvSpPr>
        <p:spPr>
          <a:xfrm>
            <a:off x="989510" y="415290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ACD9B201-BFD4-4F1A-B8BA-47121CC6EEAE}"/>
              </a:ext>
            </a:extLst>
          </p:cNvPr>
          <p:cNvSpPr/>
          <p:nvPr/>
        </p:nvSpPr>
        <p:spPr>
          <a:xfrm>
            <a:off x="14848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8DCDAA0-4C1E-4788-8010-09A8A7ED1A3A}"/>
              </a:ext>
            </a:extLst>
          </p:cNvPr>
          <p:cNvSpPr/>
          <p:nvPr/>
        </p:nvSpPr>
        <p:spPr>
          <a:xfrm>
            <a:off x="19801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0D0FB256-5543-42D1-AD07-2D96ECEF661C}"/>
              </a:ext>
            </a:extLst>
          </p:cNvPr>
          <p:cNvSpPr/>
          <p:nvPr/>
        </p:nvSpPr>
        <p:spPr>
          <a:xfrm>
            <a:off x="24754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565755DB-A7A1-4D1B-A65A-9BA4477ED0C7}"/>
              </a:ext>
            </a:extLst>
          </p:cNvPr>
          <p:cNvSpPr/>
          <p:nvPr/>
        </p:nvSpPr>
        <p:spPr>
          <a:xfrm>
            <a:off x="29707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0D55C22-99F7-4E00-9270-CB919D4E4ADE}"/>
              </a:ext>
            </a:extLst>
          </p:cNvPr>
          <p:cNvSpPr/>
          <p:nvPr/>
        </p:nvSpPr>
        <p:spPr>
          <a:xfrm>
            <a:off x="34660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3DDFFC6-305B-4D33-A5DF-0EBA86013739}"/>
              </a:ext>
            </a:extLst>
          </p:cNvPr>
          <p:cNvSpPr/>
          <p:nvPr/>
        </p:nvSpPr>
        <p:spPr>
          <a:xfrm>
            <a:off x="39613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4B9720A-128C-45BE-A48A-DB4A33533978}"/>
              </a:ext>
            </a:extLst>
          </p:cNvPr>
          <p:cNvSpPr/>
          <p:nvPr/>
        </p:nvSpPr>
        <p:spPr>
          <a:xfrm>
            <a:off x="44566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9E8E31AE-89A9-47D5-BFDC-705E4677691F}"/>
              </a:ext>
            </a:extLst>
          </p:cNvPr>
          <p:cNvSpPr/>
          <p:nvPr/>
        </p:nvSpPr>
        <p:spPr>
          <a:xfrm>
            <a:off x="989510" y="483870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30C4C590-3FE5-48EF-8693-CFEC2145FA5C}"/>
              </a:ext>
            </a:extLst>
          </p:cNvPr>
          <p:cNvSpPr/>
          <p:nvPr/>
        </p:nvSpPr>
        <p:spPr>
          <a:xfrm>
            <a:off x="14848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5874DAC-50BB-4C64-B7C6-C35B239D2216}"/>
              </a:ext>
            </a:extLst>
          </p:cNvPr>
          <p:cNvSpPr/>
          <p:nvPr/>
        </p:nvSpPr>
        <p:spPr>
          <a:xfrm>
            <a:off x="19801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4BD691A-FA6E-4572-BA89-6DF147F00217}"/>
              </a:ext>
            </a:extLst>
          </p:cNvPr>
          <p:cNvSpPr/>
          <p:nvPr/>
        </p:nvSpPr>
        <p:spPr>
          <a:xfrm>
            <a:off x="24754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890800F-8FC5-4129-A782-78AE8505E74F}"/>
              </a:ext>
            </a:extLst>
          </p:cNvPr>
          <p:cNvSpPr/>
          <p:nvPr/>
        </p:nvSpPr>
        <p:spPr>
          <a:xfrm>
            <a:off x="29707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5D8BEFDE-5C42-4A49-BB69-2C3EC2B2A019}"/>
              </a:ext>
            </a:extLst>
          </p:cNvPr>
          <p:cNvSpPr/>
          <p:nvPr/>
        </p:nvSpPr>
        <p:spPr>
          <a:xfrm>
            <a:off x="34660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7D710932-6A95-4AC5-A6E9-04A825D1B57B}"/>
              </a:ext>
            </a:extLst>
          </p:cNvPr>
          <p:cNvSpPr/>
          <p:nvPr/>
        </p:nvSpPr>
        <p:spPr>
          <a:xfrm>
            <a:off x="39613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F5C297FE-BBE2-407C-9282-1E5B203E3061}"/>
              </a:ext>
            </a:extLst>
          </p:cNvPr>
          <p:cNvSpPr/>
          <p:nvPr/>
        </p:nvSpPr>
        <p:spPr>
          <a:xfrm>
            <a:off x="44566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623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03913-1787-4D42-86AF-F670B60A9E26}"/>
              </a:ext>
            </a:extLst>
          </p:cNvPr>
          <p:cNvSpPr/>
          <p:nvPr/>
        </p:nvSpPr>
        <p:spPr>
          <a:xfrm>
            <a:off x="41728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8DF8B7-F959-42E7-A95A-8D68C9D030C6}"/>
              </a:ext>
            </a:extLst>
          </p:cNvPr>
          <p:cNvSpPr/>
          <p:nvPr/>
        </p:nvSpPr>
        <p:spPr>
          <a:xfrm>
            <a:off x="84781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D2D7A3-526E-48DA-A7B6-7222FBA1B510}"/>
              </a:ext>
            </a:extLst>
          </p:cNvPr>
          <p:cNvSpPr/>
          <p:nvPr/>
        </p:nvSpPr>
        <p:spPr>
          <a:xfrm>
            <a:off x="127834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B1B97-94BB-47C8-B211-163C4C0ED753}"/>
              </a:ext>
            </a:extLst>
          </p:cNvPr>
          <p:cNvSpPr/>
          <p:nvPr/>
        </p:nvSpPr>
        <p:spPr>
          <a:xfrm>
            <a:off x="170887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C86240-4D27-45DA-BAA9-5657D1D1F73D}"/>
              </a:ext>
            </a:extLst>
          </p:cNvPr>
          <p:cNvSpPr/>
          <p:nvPr/>
        </p:nvSpPr>
        <p:spPr>
          <a:xfrm>
            <a:off x="2139403" y="97792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90A430A-9B6A-4F3F-AABC-130C5F11A002}"/>
              </a:ext>
            </a:extLst>
          </p:cNvPr>
          <p:cNvSpPr/>
          <p:nvPr/>
        </p:nvSpPr>
        <p:spPr>
          <a:xfrm>
            <a:off x="2569933" y="97792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585534-3BF3-4019-82E7-90DE4484902B}"/>
              </a:ext>
            </a:extLst>
          </p:cNvPr>
          <p:cNvSpPr/>
          <p:nvPr/>
        </p:nvSpPr>
        <p:spPr>
          <a:xfrm>
            <a:off x="3000463" y="97792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7947B4-8DF0-42C2-A07A-89E6428E9851}"/>
              </a:ext>
            </a:extLst>
          </p:cNvPr>
          <p:cNvSpPr/>
          <p:nvPr/>
        </p:nvSpPr>
        <p:spPr>
          <a:xfrm>
            <a:off x="3430993" y="97792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F61E529-CE54-4AD8-A060-0955D7EC2DBC}"/>
              </a:ext>
            </a:extLst>
          </p:cNvPr>
          <p:cNvSpPr/>
          <p:nvPr/>
        </p:nvSpPr>
        <p:spPr>
          <a:xfrm>
            <a:off x="41728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6A04108-E0CD-42A1-B615-7BF5FC672F09}"/>
              </a:ext>
            </a:extLst>
          </p:cNvPr>
          <p:cNvSpPr/>
          <p:nvPr/>
        </p:nvSpPr>
        <p:spPr>
          <a:xfrm>
            <a:off x="84781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040FD42-B8F9-4287-9B65-7C2C58706487}"/>
              </a:ext>
            </a:extLst>
          </p:cNvPr>
          <p:cNvSpPr/>
          <p:nvPr/>
        </p:nvSpPr>
        <p:spPr>
          <a:xfrm>
            <a:off x="127834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266B47-4832-45BE-AA50-7394858ED574}"/>
              </a:ext>
            </a:extLst>
          </p:cNvPr>
          <p:cNvSpPr/>
          <p:nvPr/>
        </p:nvSpPr>
        <p:spPr>
          <a:xfrm>
            <a:off x="170887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B2BE3BE-C4F8-4E16-8EB2-36DABCA8F540}"/>
              </a:ext>
            </a:extLst>
          </p:cNvPr>
          <p:cNvSpPr/>
          <p:nvPr/>
        </p:nvSpPr>
        <p:spPr>
          <a:xfrm>
            <a:off x="213940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8B87B5D-9848-4F9C-BCBB-774C1C2B872C}"/>
              </a:ext>
            </a:extLst>
          </p:cNvPr>
          <p:cNvSpPr/>
          <p:nvPr/>
        </p:nvSpPr>
        <p:spPr>
          <a:xfrm>
            <a:off x="256993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DB1FE8-E9A7-4D2A-9C77-AFF1564DC978}"/>
              </a:ext>
            </a:extLst>
          </p:cNvPr>
          <p:cNvSpPr/>
          <p:nvPr/>
        </p:nvSpPr>
        <p:spPr>
          <a:xfrm>
            <a:off x="300046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935899F-6B74-498E-AD4F-F48C07593056}"/>
              </a:ext>
            </a:extLst>
          </p:cNvPr>
          <p:cNvSpPr/>
          <p:nvPr/>
        </p:nvSpPr>
        <p:spPr>
          <a:xfrm>
            <a:off x="343099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DCA245-2D83-42A0-B914-39FBA1E964F8}"/>
              </a:ext>
            </a:extLst>
          </p:cNvPr>
          <p:cNvGrpSpPr/>
          <p:nvPr/>
        </p:nvGrpSpPr>
        <p:grpSpPr>
          <a:xfrm>
            <a:off x="3510476" y="1398515"/>
            <a:ext cx="271565" cy="1324708"/>
            <a:chOff x="5364480" y="1905000"/>
            <a:chExt cx="312420" cy="1524000"/>
          </a:xfrm>
        </p:grpSpPr>
        <p:sp>
          <p:nvSpPr>
            <p:cNvPr id="4" name="순서도: 병합 3">
              <a:extLst>
                <a:ext uri="{FF2B5EF4-FFF2-40B4-BE49-F238E27FC236}">
                  <a16:creationId xmlns:a16="http://schemas.microsoft.com/office/drawing/2014/main" id="{2A7AE2EC-3F0C-474D-B63A-1D5E96A712AE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48025F9-5D0E-46CC-9E3C-3D8450FD72F4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9AD775B-7FC7-4C11-9A9D-264B85A33F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F5CB6A2-C2FE-49A4-BCDA-CD6A704463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4C83ECE-AE3C-4B86-BF28-60B0895E67F5}"/>
              </a:ext>
            </a:extLst>
          </p:cNvPr>
          <p:cNvGrpSpPr/>
          <p:nvPr/>
        </p:nvGrpSpPr>
        <p:grpSpPr>
          <a:xfrm>
            <a:off x="3079471" y="1398515"/>
            <a:ext cx="271565" cy="1324708"/>
            <a:chOff x="5364480" y="1905000"/>
            <a:chExt cx="312420" cy="1524000"/>
          </a:xfrm>
        </p:grpSpPr>
        <p:sp>
          <p:nvSpPr>
            <p:cNvPr id="77" name="순서도: 병합 76">
              <a:extLst>
                <a:ext uri="{FF2B5EF4-FFF2-40B4-BE49-F238E27FC236}">
                  <a16:creationId xmlns:a16="http://schemas.microsoft.com/office/drawing/2014/main" id="{43018E32-5F58-4F42-97FF-5F05F9C83C53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C2015A3D-35B9-4854-B96E-A920116606E3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B17398B-4185-469D-A812-74D504B8C0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ECC521D-B6BC-40D6-B3CA-40DF4007D4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4D5B82A-74D7-4580-9AF9-F2C7D515F49D}"/>
              </a:ext>
            </a:extLst>
          </p:cNvPr>
          <p:cNvGrpSpPr/>
          <p:nvPr/>
        </p:nvGrpSpPr>
        <p:grpSpPr>
          <a:xfrm>
            <a:off x="2648468" y="1398515"/>
            <a:ext cx="271565" cy="1324708"/>
            <a:chOff x="5364480" y="1905000"/>
            <a:chExt cx="312420" cy="1524000"/>
          </a:xfrm>
        </p:grpSpPr>
        <p:sp>
          <p:nvSpPr>
            <p:cNvPr id="82" name="순서도: 병합 81">
              <a:extLst>
                <a:ext uri="{FF2B5EF4-FFF2-40B4-BE49-F238E27FC236}">
                  <a16:creationId xmlns:a16="http://schemas.microsoft.com/office/drawing/2014/main" id="{51231695-FC1A-454C-B7DE-DAF3D8A0FDE7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2E1FD125-947F-4E32-BBA9-91585D43A1D2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55205D3-CDB9-4F35-81F1-523F4AB5F0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601822BC-D03A-46C3-B17D-32B2EFF91B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A8B13E-4341-489B-98C0-7A884C34D654}"/>
              </a:ext>
            </a:extLst>
          </p:cNvPr>
          <p:cNvGrpSpPr/>
          <p:nvPr/>
        </p:nvGrpSpPr>
        <p:grpSpPr>
          <a:xfrm>
            <a:off x="2217465" y="1398515"/>
            <a:ext cx="271565" cy="1324708"/>
            <a:chOff x="5364480" y="1905000"/>
            <a:chExt cx="312420" cy="1524000"/>
          </a:xfrm>
        </p:grpSpPr>
        <p:sp>
          <p:nvSpPr>
            <p:cNvPr id="87" name="순서도: 병합 86">
              <a:extLst>
                <a:ext uri="{FF2B5EF4-FFF2-40B4-BE49-F238E27FC236}">
                  <a16:creationId xmlns:a16="http://schemas.microsoft.com/office/drawing/2014/main" id="{C11EB4BA-4433-4AD2-965C-76A2BED95CB1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871F1E69-EF72-40C2-AAEC-6BC7095CB8D5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4FCAA07-5D45-4F6A-8F98-366662819E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649D99FE-52C3-4081-928B-3B78B391B7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14E055DB-1D6A-49FE-A879-B2782558C8A9}"/>
              </a:ext>
            </a:extLst>
          </p:cNvPr>
          <p:cNvGrpSpPr/>
          <p:nvPr/>
        </p:nvGrpSpPr>
        <p:grpSpPr>
          <a:xfrm>
            <a:off x="1786462" y="1398515"/>
            <a:ext cx="271565" cy="1324708"/>
            <a:chOff x="5364480" y="1905000"/>
            <a:chExt cx="312420" cy="1524000"/>
          </a:xfrm>
        </p:grpSpPr>
        <p:sp>
          <p:nvSpPr>
            <p:cNvPr id="92" name="순서도: 병합 91">
              <a:extLst>
                <a:ext uri="{FF2B5EF4-FFF2-40B4-BE49-F238E27FC236}">
                  <a16:creationId xmlns:a16="http://schemas.microsoft.com/office/drawing/2014/main" id="{7F4EE64C-6771-44FA-A0C4-C5D1B984F356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00A23DB8-EC4D-4A62-877E-FA6E3675F680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B13C75F9-324D-4F2B-9B5D-339FE5F38D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5E38958-9BBF-406F-A675-DCE44E5718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CB9A5726-1C33-4981-87DB-3E4604217A50}"/>
              </a:ext>
            </a:extLst>
          </p:cNvPr>
          <p:cNvGrpSpPr/>
          <p:nvPr/>
        </p:nvGrpSpPr>
        <p:grpSpPr>
          <a:xfrm>
            <a:off x="1355459" y="1398515"/>
            <a:ext cx="271565" cy="1324708"/>
            <a:chOff x="5364480" y="1905000"/>
            <a:chExt cx="312420" cy="1524000"/>
          </a:xfrm>
        </p:grpSpPr>
        <p:sp>
          <p:nvSpPr>
            <p:cNvPr id="97" name="순서도: 병합 96">
              <a:extLst>
                <a:ext uri="{FF2B5EF4-FFF2-40B4-BE49-F238E27FC236}">
                  <a16:creationId xmlns:a16="http://schemas.microsoft.com/office/drawing/2014/main" id="{B06EE531-05A6-435F-8BC6-9E287D83E40E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A0166A22-3715-401E-BF7F-A9F1961F8DCF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1327398F-8EC6-45A3-ABFD-7E7628E312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CCAB16C-8ED9-4B38-A2D0-EA48C362B9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D1B7CDA-52BB-4804-9E17-81F30D1BEC7C}"/>
              </a:ext>
            </a:extLst>
          </p:cNvPr>
          <p:cNvGrpSpPr/>
          <p:nvPr/>
        </p:nvGrpSpPr>
        <p:grpSpPr>
          <a:xfrm>
            <a:off x="924457" y="1398515"/>
            <a:ext cx="271565" cy="1324708"/>
            <a:chOff x="5364480" y="1905000"/>
            <a:chExt cx="312420" cy="1524000"/>
          </a:xfrm>
        </p:grpSpPr>
        <p:sp>
          <p:nvSpPr>
            <p:cNvPr id="102" name="순서도: 병합 101">
              <a:extLst>
                <a:ext uri="{FF2B5EF4-FFF2-40B4-BE49-F238E27FC236}">
                  <a16:creationId xmlns:a16="http://schemas.microsoft.com/office/drawing/2014/main" id="{FB4CEFFE-F89E-4DDF-923A-8606A093D746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FB54E3DB-D0F9-4792-AA26-6E5F87B438CE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0080A9F-ACC3-4D14-AF4B-E39A781D88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96104C2D-48E2-447B-B477-9025808F3F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1478BF1-489B-4844-A5C2-36280BF73241}"/>
              </a:ext>
            </a:extLst>
          </p:cNvPr>
          <p:cNvGrpSpPr/>
          <p:nvPr/>
        </p:nvGrpSpPr>
        <p:grpSpPr>
          <a:xfrm>
            <a:off x="493454" y="1398515"/>
            <a:ext cx="271565" cy="1324708"/>
            <a:chOff x="5364480" y="1905000"/>
            <a:chExt cx="312420" cy="1524000"/>
          </a:xfrm>
        </p:grpSpPr>
        <p:sp>
          <p:nvSpPr>
            <p:cNvPr id="107" name="순서도: 병합 106">
              <a:extLst>
                <a:ext uri="{FF2B5EF4-FFF2-40B4-BE49-F238E27FC236}">
                  <a16:creationId xmlns:a16="http://schemas.microsoft.com/office/drawing/2014/main" id="{42EADB31-C30A-4F5B-B275-C3A46A44024B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0C0A67B5-434A-42CA-9F95-D26FA1F740AC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80F11127-CD2A-4D6F-A66A-E5325CF59B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345052F2-2E10-4A65-9D33-ADA4133FE0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BF5FC52-00BF-4DFD-8F30-E528801F5900}"/>
              </a:ext>
            </a:extLst>
          </p:cNvPr>
          <p:cNvSpPr/>
          <p:nvPr/>
        </p:nvSpPr>
        <p:spPr>
          <a:xfrm>
            <a:off x="3437617" y="3229923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871131-119F-4A1F-B738-A09896942458}"/>
              </a:ext>
            </a:extLst>
          </p:cNvPr>
          <p:cNvSpPr txBox="1"/>
          <p:nvPr/>
        </p:nvSpPr>
        <p:spPr>
          <a:xfrm>
            <a:off x="112600" y="3229923"/>
            <a:ext cx="379278" cy="454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7FA55E3-E8E5-4682-A3EC-43EED795B3EB}"/>
              </a:ext>
            </a:extLst>
          </p:cNvPr>
          <p:cNvCxnSpPr/>
          <p:nvPr/>
        </p:nvCxnSpPr>
        <p:spPr>
          <a:xfrm>
            <a:off x="0" y="3898900"/>
            <a:ext cx="43980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9603666-0A06-4B87-A6F6-47E1836DB8AF}"/>
              </a:ext>
            </a:extLst>
          </p:cNvPr>
          <p:cNvSpPr/>
          <p:nvPr/>
        </p:nvSpPr>
        <p:spPr>
          <a:xfrm>
            <a:off x="417756" y="399163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B43A655-B6F1-494A-86A5-6377ECA8D3A7}"/>
              </a:ext>
            </a:extLst>
          </p:cNvPr>
          <p:cNvSpPr/>
          <p:nvPr/>
        </p:nvSpPr>
        <p:spPr>
          <a:xfrm>
            <a:off x="848286" y="399163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1006BF9-FB9E-4252-B336-744D2E8225D9}"/>
              </a:ext>
            </a:extLst>
          </p:cNvPr>
          <p:cNvSpPr/>
          <p:nvPr/>
        </p:nvSpPr>
        <p:spPr>
          <a:xfrm>
            <a:off x="1278816" y="399163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2961A24-4DA8-4D9E-AD77-EB71B2EB9F19}"/>
              </a:ext>
            </a:extLst>
          </p:cNvPr>
          <p:cNvSpPr/>
          <p:nvPr/>
        </p:nvSpPr>
        <p:spPr>
          <a:xfrm>
            <a:off x="1709346" y="399163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881F4E2-26F1-4873-9489-F7779BB7D1A2}"/>
              </a:ext>
            </a:extLst>
          </p:cNvPr>
          <p:cNvSpPr/>
          <p:nvPr/>
        </p:nvSpPr>
        <p:spPr>
          <a:xfrm>
            <a:off x="2139876" y="399163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3401A72-5F00-4B48-A903-8B10DF7369E9}"/>
              </a:ext>
            </a:extLst>
          </p:cNvPr>
          <p:cNvSpPr/>
          <p:nvPr/>
        </p:nvSpPr>
        <p:spPr>
          <a:xfrm>
            <a:off x="2570406" y="399163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9CA3963-9F87-4772-8367-6E2E00C14AB0}"/>
              </a:ext>
            </a:extLst>
          </p:cNvPr>
          <p:cNvSpPr/>
          <p:nvPr/>
        </p:nvSpPr>
        <p:spPr>
          <a:xfrm>
            <a:off x="3000936" y="399163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6D060C3-71F9-4196-B2BA-C992D754D414}"/>
              </a:ext>
            </a:extLst>
          </p:cNvPr>
          <p:cNvSpPr/>
          <p:nvPr/>
        </p:nvSpPr>
        <p:spPr>
          <a:xfrm>
            <a:off x="3431466" y="399163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F65DD17-D98E-4F6F-A822-3FE21CE8E65A}"/>
              </a:ext>
            </a:extLst>
          </p:cNvPr>
          <p:cNvSpPr/>
          <p:nvPr/>
        </p:nvSpPr>
        <p:spPr>
          <a:xfrm>
            <a:off x="514930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1C2F73A-4E52-40EB-A4D8-7146B1F266EF}"/>
              </a:ext>
            </a:extLst>
          </p:cNvPr>
          <p:cNvSpPr/>
          <p:nvPr/>
        </p:nvSpPr>
        <p:spPr>
          <a:xfrm>
            <a:off x="557983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9302BEB-1D4B-4508-BD2D-82C46B828651}"/>
              </a:ext>
            </a:extLst>
          </p:cNvPr>
          <p:cNvSpPr/>
          <p:nvPr/>
        </p:nvSpPr>
        <p:spPr>
          <a:xfrm>
            <a:off x="601036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85FC612-A463-482B-8906-D822D22EE6FE}"/>
              </a:ext>
            </a:extLst>
          </p:cNvPr>
          <p:cNvSpPr/>
          <p:nvPr/>
        </p:nvSpPr>
        <p:spPr>
          <a:xfrm>
            <a:off x="644089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09D06310-AB59-4817-8F2D-3574AC21328D}"/>
              </a:ext>
            </a:extLst>
          </p:cNvPr>
          <p:cNvSpPr/>
          <p:nvPr/>
        </p:nvSpPr>
        <p:spPr>
          <a:xfrm>
            <a:off x="687142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6CC9600-3ED5-43B6-B6E5-475877B00DBB}"/>
              </a:ext>
            </a:extLst>
          </p:cNvPr>
          <p:cNvSpPr/>
          <p:nvPr/>
        </p:nvSpPr>
        <p:spPr>
          <a:xfrm>
            <a:off x="730195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C0950E1-00D6-400C-B47B-FC2E9CF4C64D}"/>
              </a:ext>
            </a:extLst>
          </p:cNvPr>
          <p:cNvSpPr/>
          <p:nvPr/>
        </p:nvSpPr>
        <p:spPr>
          <a:xfrm>
            <a:off x="773248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7F898D06-6DA3-4882-AF34-EED88B0FA24F}"/>
              </a:ext>
            </a:extLst>
          </p:cNvPr>
          <p:cNvSpPr/>
          <p:nvPr/>
        </p:nvSpPr>
        <p:spPr>
          <a:xfrm>
            <a:off x="816301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6FCB5F37-1237-42F2-9C64-17467685C166}"/>
              </a:ext>
            </a:extLst>
          </p:cNvPr>
          <p:cNvCxnSpPr>
            <a:cxnSpLocks/>
            <a:stCxn id="188" idx="0"/>
            <a:endCxn id="145" idx="2"/>
          </p:cNvCxnSpPr>
          <p:nvPr/>
        </p:nvCxnSpPr>
        <p:spPr>
          <a:xfrm flipH="1" flipV="1">
            <a:off x="8378278" y="1408450"/>
            <a:ext cx="473" cy="131064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A7B757BC-7D30-4412-9D4D-0CA05BB80DEF}"/>
              </a:ext>
            </a:extLst>
          </p:cNvPr>
          <p:cNvGrpSpPr/>
          <p:nvPr/>
        </p:nvGrpSpPr>
        <p:grpSpPr>
          <a:xfrm>
            <a:off x="6518482" y="1398515"/>
            <a:ext cx="271565" cy="1324708"/>
            <a:chOff x="5364480" y="1905000"/>
            <a:chExt cx="312420" cy="1524000"/>
          </a:xfrm>
        </p:grpSpPr>
        <p:sp>
          <p:nvSpPr>
            <p:cNvPr id="209" name="순서도: 병합 208">
              <a:extLst>
                <a:ext uri="{FF2B5EF4-FFF2-40B4-BE49-F238E27FC236}">
                  <a16:creationId xmlns:a16="http://schemas.microsoft.com/office/drawing/2014/main" id="{D1940426-6D1A-42CC-9B7F-A0E4863FEAFE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EC822853-9247-4A57-986D-3935A55C9345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C0096086-5005-4A0A-9536-E8ED0C6BB9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3F6FD953-85C5-4A0C-BA14-226080F5ED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A2E77B93-A580-431A-A18C-4AA4973DA92E}"/>
              </a:ext>
            </a:extLst>
          </p:cNvPr>
          <p:cNvGrpSpPr/>
          <p:nvPr/>
        </p:nvGrpSpPr>
        <p:grpSpPr>
          <a:xfrm>
            <a:off x="6087479" y="1398515"/>
            <a:ext cx="271565" cy="1324708"/>
            <a:chOff x="5364480" y="1905000"/>
            <a:chExt cx="312420" cy="1524000"/>
          </a:xfrm>
        </p:grpSpPr>
        <p:sp>
          <p:nvSpPr>
            <p:cNvPr id="205" name="순서도: 병합 204">
              <a:extLst>
                <a:ext uri="{FF2B5EF4-FFF2-40B4-BE49-F238E27FC236}">
                  <a16:creationId xmlns:a16="http://schemas.microsoft.com/office/drawing/2014/main" id="{A2E35E3D-3901-474A-88C4-5E5BD14ADFE0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764B8DDD-1824-4034-A497-355BF2A1F2C1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4A35CB71-2CF3-4B83-B626-1BF066B3C1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A4B75584-E587-4013-9811-291E904248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4918E2BE-12BA-497F-B86C-5E32FD91ED71}"/>
              </a:ext>
            </a:extLst>
          </p:cNvPr>
          <p:cNvGrpSpPr/>
          <p:nvPr/>
        </p:nvGrpSpPr>
        <p:grpSpPr>
          <a:xfrm>
            <a:off x="5656477" y="1398515"/>
            <a:ext cx="271565" cy="1324708"/>
            <a:chOff x="5364480" y="1905000"/>
            <a:chExt cx="312420" cy="1524000"/>
          </a:xfrm>
        </p:grpSpPr>
        <p:sp>
          <p:nvSpPr>
            <p:cNvPr id="193" name="순서도: 병합 192">
              <a:extLst>
                <a:ext uri="{FF2B5EF4-FFF2-40B4-BE49-F238E27FC236}">
                  <a16:creationId xmlns:a16="http://schemas.microsoft.com/office/drawing/2014/main" id="{E7F1630E-0B75-4C9B-B825-08A318DD580C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D4209C09-8EBE-4F43-A736-184C94C7B1C9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D7F81DE2-3D1D-4C20-80DC-884E53DB76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AAFB1B54-A339-4A1D-9DA2-0D52910CD9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E2A61823-4A70-4357-BA11-09783B9E5D40}"/>
              </a:ext>
            </a:extLst>
          </p:cNvPr>
          <p:cNvGrpSpPr/>
          <p:nvPr/>
        </p:nvGrpSpPr>
        <p:grpSpPr>
          <a:xfrm>
            <a:off x="5225474" y="1398515"/>
            <a:ext cx="271565" cy="1324708"/>
            <a:chOff x="5364480" y="1905000"/>
            <a:chExt cx="312420" cy="1524000"/>
          </a:xfrm>
        </p:grpSpPr>
        <p:sp>
          <p:nvSpPr>
            <p:cNvPr id="189" name="순서도: 병합 188">
              <a:extLst>
                <a:ext uri="{FF2B5EF4-FFF2-40B4-BE49-F238E27FC236}">
                  <a16:creationId xmlns:a16="http://schemas.microsoft.com/office/drawing/2014/main" id="{A4A2B4BB-EE49-4C53-9519-9C30C1C79E37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256ABB96-792C-4847-BFC2-EFB2B4EAA923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8C72B4A-B5A9-4F9E-90D1-DB4AB22285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A0BB798B-4C18-40EB-8D7F-E68F0C789A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A3D0C2F-06F0-4292-9CC8-351C1437C1E0}"/>
              </a:ext>
            </a:extLst>
          </p:cNvPr>
          <p:cNvSpPr/>
          <p:nvPr/>
        </p:nvSpPr>
        <p:spPr>
          <a:xfrm>
            <a:off x="514977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B0145B45-E519-4961-BF42-5E7A38B1C79A}"/>
              </a:ext>
            </a:extLst>
          </p:cNvPr>
          <p:cNvSpPr/>
          <p:nvPr/>
        </p:nvSpPr>
        <p:spPr>
          <a:xfrm>
            <a:off x="558030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2067C1E-80B9-49F5-9C82-A485EDC0F9EF}"/>
              </a:ext>
            </a:extLst>
          </p:cNvPr>
          <p:cNvSpPr/>
          <p:nvPr/>
        </p:nvSpPr>
        <p:spPr>
          <a:xfrm>
            <a:off x="601083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03F4F07-96CF-4E94-9C23-1A80C29B0570}"/>
              </a:ext>
            </a:extLst>
          </p:cNvPr>
          <p:cNvSpPr/>
          <p:nvPr/>
        </p:nvSpPr>
        <p:spPr>
          <a:xfrm>
            <a:off x="644136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8CABD6B-D221-407B-ADC4-9D8824201CC0}"/>
              </a:ext>
            </a:extLst>
          </p:cNvPr>
          <p:cNvSpPr/>
          <p:nvPr/>
        </p:nvSpPr>
        <p:spPr>
          <a:xfrm>
            <a:off x="687189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9AC133A4-DBA7-4CDD-8041-84119445EF30}"/>
              </a:ext>
            </a:extLst>
          </p:cNvPr>
          <p:cNvSpPr/>
          <p:nvPr/>
        </p:nvSpPr>
        <p:spPr>
          <a:xfrm>
            <a:off x="730242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C313B3B-CBAD-4F68-8E6B-80116A7FCF08}"/>
              </a:ext>
            </a:extLst>
          </p:cNvPr>
          <p:cNvSpPr/>
          <p:nvPr/>
        </p:nvSpPr>
        <p:spPr>
          <a:xfrm>
            <a:off x="773295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DBE26CC-730B-4FC9-8300-BA1CAF8EA2A2}"/>
              </a:ext>
            </a:extLst>
          </p:cNvPr>
          <p:cNvSpPr/>
          <p:nvPr/>
        </p:nvSpPr>
        <p:spPr>
          <a:xfrm>
            <a:off x="816348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E353299-043B-45DD-81A3-E570089824EB}"/>
              </a:ext>
            </a:extLst>
          </p:cNvPr>
          <p:cNvSpPr/>
          <p:nvPr/>
        </p:nvSpPr>
        <p:spPr>
          <a:xfrm flipH="1">
            <a:off x="7088579" y="504337"/>
            <a:ext cx="1468532" cy="328726"/>
          </a:xfrm>
          <a:prstGeom prst="right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9780577E-0C59-42A1-8045-59797E1B03E9}"/>
              </a:ext>
            </a:extLst>
          </p:cNvPr>
          <p:cNvCxnSpPr>
            <a:cxnSpLocks/>
          </p:cNvCxnSpPr>
          <p:nvPr/>
        </p:nvCxnSpPr>
        <p:spPr>
          <a:xfrm flipH="1" flipV="1">
            <a:off x="7952548" y="1412583"/>
            <a:ext cx="473" cy="131064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7BA464C2-BD08-41ED-BF53-75FB703F70B1}"/>
              </a:ext>
            </a:extLst>
          </p:cNvPr>
          <p:cNvCxnSpPr>
            <a:cxnSpLocks/>
          </p:cNvCxnSpPr>
          <p:nvPr/>
        </p:nvCxnSpPr>
        <p:spPr>
          <a:xfrm flipH="1" flipV="1">
            <a:off x="7524855" y="1393617"/>
            <a:ext cx="473" cy="131064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F2AD8A67-356C-484A-AC20-D9C464BB212F}"/>
              </a:ext>
            </a:extLst>
          </p:cNvPr>
          <p:cNvCxnSpPr>
            <a:cxnSpLocks/>
          </p:cNvCxnSpPr>
          <p:nvPr/>
        </p:nvCxnSpPr>
        <p:spPr>
          <a:xfrm flipH="1" flipV="1">
            <a:off x="7105642" y="1402647"/>
            <a:ext cx="473" cy="131064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183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03913-1787-4D42-86AF-F670B60A9E26}"/>
              </a:ext>
            </a:extLst>
          </p:cNvPr>
          <p:cNvSpPr/>
          <p:nvPr/>
        </p:nvSpPr>
        <p:spPr>
          <a:xfrm>
            <a:off x="746760" y="172974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8DF8B7-F959-42E7-A95A-8D68C9D030C6}"/>
              </a:ext>
            </a:extLst>
          </p:cNvPr>
          <p:cNvSpPr/>
          <p:nvPr/>
        </p:nvSpPr>
        <p:spPr>
          <a:xfrm>
            <a:off x="12420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D2D7A3-526E-48DA-A7B6-7222FBA1B510}"/>
              </a:ext>
            </a:extLst>
          </p:cNvPr>
          <p:cNvSpPr/>
          <p:nvPr/>
        </p:nvSpPr>
        <p:spPr>
          <a:xfrm>
            <a:off x="17373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B1B97-94BB-47C8-B211-163C4C0ED753}"/>
              </a:ext>
            </a:extLst>
          </p:cNvPr>
          <p:cNvSpPr/>
          <p:nvPr/>
        </p:nvSpPr>
        <p:spPr>
          <a:xfrm>
            <a:off x="22326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C86240-4D27-45DA-BAA9-5657D1D1F73D}"/>
              </a:ext>
            </a:extLst>
          </p:cNvPr>
          <p:cNvSpPr/>
          <p:nvPr/>
        </p:nvSpPr>
        <p:spPr>
          <a:xfrm>
            <a:off x="27279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90A430A-9B6A-4F3F-AABC-130C5F11A002}"/>
              </a:ext>
            </a:extLst>
          </p:cNvPr>
          <p:cNvSpPr/>
          <p:nvPr/>
        </p:nvSpPr>
        <p:spPr>
          <a:xfrm>
            <a:off x="32232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585534-3BF3-4019-82E7-90DE4484902B}"/>
              </a:ext>
            </a:extLst>
          </p:cNvPr>
          <p:cNvSpPr/>
          <p:nvPr/>
        </p:nvSpPr>
        <p:spPr>
          <a:xfrm>
            <a:off x="37185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7947B4-8DF0-42C2-A07A-89E6428E9851}"/>
              </a:ext>
            </a:extLst>
          </p:cNvPr>
          <p:cNvSpPr/>
          <p:nvPr/>
        </p:nvSpPr>
        <p:spPr>
          <a:xfrm>
            <a:off x="42138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A46AD-532D-44D2-A56C-B33D361294A8}"/>
              </a:ext>
            </a:extLst>
          </p:cNvPr>
          <p:cNvSpPr txBox="1"/>
          <p:nvPr/>
        </p:nvSpPr>
        <p:spPr>
          <a:xfrm>
            <a:off x="6227130" y="2025670"/>
            <a:ext cx="400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+0 ~ +127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70801A-CC2A-4336-83AA-BBDEED1575B4}"/>
              </a:ext>
            </a:extLst>
          </p:cNvPr>
          <p:cNvSpPr/>
          <p:nvPr/>
        </p:nvSpPr>
        <p:spPr>
          <a:xfrm>
            <a:off x="746760" y="242316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E083A2-4E49-40C5-AA7F-EC8E096D61D7}"/>
              </a:ext>
            </a:extLst>
          </p:cNvPr>
          <p:cNvSpPr/>
          <p:nvPr/>
        </p:nvSpPr>
        <p:spPr>
          <a:xfrm>
            <a:off x="12420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69A8C1-84F2-4D9F-B2F1-DFD24331A2B3}"/>
              </a:ext>
            </a:extLst>
          </p:cNvPr>
          <p:cNvSpPr/>
          <p:nvPr/>
        </p:nvSpPr>
        <p:spPr>
          <a:xfrm>
            <a:off x="17373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E8E4F80-EEAE-4509-AA92-73045224AC63}"/>
              </a:ext>
            </a:extLst>
          </p:cNvPr>
          <p:cNvSpPr/>
          <p:nvPr/>
        </p:nvSpPr>
        <p:spPr>
          <a:xfrm>
            <a:off x="22326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F8715CC-36A0-45CB-BA5D-07E5C0D1A0C2}"/>
              </a:ext>
            </a:extLst>
          </p:cNvPr>
          <p:cNvSpPr/>
          <p:nvPr/>
        </p:nvSpPr>
        <p:spPr>
          <a:xfrm>
            <a:off x="27279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D57B63C-540B-4930-9E1C-5F00290059FA}"/>
              </a:ext>
            </a:extLst>
          </p:cNvPr>
          <p:cNvSpPr/>
          <p:nvPr/>
        </p:nvSpPr>
        <p:spPr>
          <a:xfrm>
            <a:off x="32232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D6F7D1-4192-4AA8-9CA9-16F22AD71BB1}"/>
              </a:ext>
            </a:extLst>
          </p:cNvPr>
          <p:cNvSpPr/>
          <p:nvPr/>
        </p:nvSpPr>
        <p:spPr>
          <a:xfrm>
            <a:off x="37185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7296814-6908-4976-87EF-914FAA34BD60}"/>
              </a:ext>
            </a:extLst>
          </p:cNvPr>
          <p:cNvSpPr/>
          <p:nvPr/>
        </p:nvSpPr>
        <p:spPr>
          <a:xfrm>
            <a:off x="42138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F603D6-572B-4A6E-A654-3706B9E4CAA8}"/>
              </a:ext>
            </a:extLst>
          </p:cNvPr>
          <p:cNvSpPr/>
          <p:nvPr/>
        </p:nvSpPr>
        <p:spPr>
          <a:xfrm>
            <a:off x="746760" y="324612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734DC99-2875-43CD-9AA7-D9E4AB265A7B}"/>
              </a:ext>
            </a:extLst>
          </p:cNvPr>
          <p:cNvSpPr/>
          <p:nvPr/>
        </p:nvSpPr>
        <p:spPr>
          <a:xfrm>
            <a:off x="12420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04F7A15-BA52-4836-AA34-C82D8D53E149}"/>
              </a:ext>
            </a:extLst>
          </p:cNvPr>
          <p:cNvSpPr/>
          <p:nvPr/>
        </p:nvSpPr>
        <p:spPr>
          <a:xfrm>
            <a:off x="17373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DAF9D1-D4A6-412A-81BE-1BD1130CE09B}"/>
              </a:ext>
            </a:extLst>
          </p:cNvPr>
          <p:cNvSpPr/>
          <p:nvPr/>
        </p:nvSpPr>
        <p:spPr>
          <a:xfrm>
            <a:off x="22326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0908F6-C6FF-4503-B56E-DD15056A944A}"/>
              </a:ext>
            </a:extLst>
          </p:cNvPr>
          <p:cNvSpPr/>
          <p:nvPr/>
        </p:nvSpPr>
        <p:spPr>
          <a:xfrm>
            <a:off x="27279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86B22EC-0120-4A8F-8FF3-704E75E3452A}"/>
              </a:ext>
            </a:extLst>
          </p:cNvPr>
          <p:cNvSpPr/>
          <p:nvPr/>
        </p:nvSpPr>
        <p:spPr>
          <a:xfrm>
            <a:off x="32232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2A98A7E-D33B-4F09-8248-D4C19088E7A6}"/>
              </a:ext>
            </a:extLst>
          </p:cNvPr>
          <p:cNvSpPr/>
          <p:nvPr/>
        </p:nvSpPr>
        <p:spPr>
          <a:xfrm>
            <a:off x="37185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502497A-9BAF-4DB6-8238-2A67D5213168}"/>
              </a:ext>
            </a:extLst>
          </p:cNvPr>
          <p:cNvSpPr/>
          <p:nvPr/>
        </p:nvSpPr>
        <p:spPr>
          <a:xfrm>
            <a:off x="42138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FDBA6E-3F59-47C2-BF1E-BFB84C7BAB2D}"/>
              </a:ext>
            </a:extLst>
          </p:cNvPr>
          <p:cNvSpPr txBox="1"/>
          <p:nvPr/>
        </p:nvSpPr>
        <p:spPr>
          <a:xfrm>
            <a:off x="6227130" y="3542051"/>
            <a:ext cx="3667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-1 ~ -128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945295-4B75-45D4-B938-FAB20058E94A}"/>
              </a:ext>
            </a:extLst>
          </p:cNvPr>
          <p:cNvSpPr/>
          <p:nvPr/>
        </p:nvSpPr>
        <p:spPr>
          <a:xfrm>
            <a:off x="746760" y="393954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BB1C339-AC14-4298-BD88-21EE229E3C9C}"/>
              </a:ext>
            </a:extLst>
          </p:cNvPr>
          <p:cNvSpPr/>
          <p:nvPr/>
        </p:nvSpPr>
        <p:spPr>
          <a:xfrm>
            <a:off x="12420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401C770-FEBA-405D-8895-8BA383104949}"/>
              </a:ext>
            </a:extLst>
          </p:cNvPr>
          <p:cNvSpPr/>
          <p:nvPr/>
        </p:nvSpPr>
        <p:spPr>
          <a:xfrm>
            <a:off x="17373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E475EDF-5832-4033-8963-582743AC3014}"/>
              </a:ext>
            </a:extLst>
          </p:cNvPr>
          <p:cNvSpPr/>
          <p:nvPr/>
        </p:nvSpPr>
        <p:spPr>
          <a:xfrm>
            <a:off x="22326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F30A120-8A16-4718-BE79-C10F6E8F8D46}"/>
              </a:ext>
            </a:extLst>
          </p:cNvPr>
          <p:cNvSpPr/>
          <p:nvPr/>
        </p:nvSpPr>
        <p:spPr>
          <a:xfrm>
            <a:off x="27279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51687C1-B13A-4421-B0F7-5B5B19B027AF}"/>
              </a:ext>
            </a:extLst>
          </p:cNvPr>
          <p:cNvSpPr/>
          <p:nvPr/>
        </p:nvSpPr>
        <p:spPr>
          <a:xfrm>
            <a:off x="32232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6777C7F-0813-4188-B82C-3B8101F5B537}"/>
              </a:ext>
            </a:extLst>
          </p:cNvPr>
          <p:cNvSpPr/>
          <p:nvPr/>
        </p:nvSpPr>
        <p:spPr>
          <a:xfrm>
            <a:off x="37185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DE894DD-BCC3-4BD0-BF8D-D1EF99757AF9}"/>
              </a:ext>
            </a:extLst>
          </p:cNvPr>
          <p:cNvSpPr/>
          <p:nvPr/>
        </p:nvSpPr>
        <p:spPr>
          <a:xfrm>
            <a:off x="42138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D0F992-C5A2-47C9-9D70-698EDE8893FF}"/>
              </a:ext>
            </a:extLst>
          </p:cNvPr>
          <p:cNvSpPr txBox="1"/>
          <p:nvPr/>
        </p:nvSpPr>
        <p:spPr>
          <a:xfrm>
            <a:off x="4709160" y="3218201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-128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F6FBBC-F294-423D-B9AB-AA9714698ABF}"/>
              </a:ext>
            </a:extLst>
          </p:cNvPr>
          <p:cNvSpPr txBox="1"/>
          <p:nvPr/>
        </p:nvSpPr>
        <p:spPr>
          <a:xfrm>
            <a:off x="4709160" y="3896382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4CE93-FB46-4BCA-8933-8321F06AF305}"/>
              </a:ext>
            </a:extLst>
          </p:cNvPr>
          <p:cNvSpPr txBox="1"/>
          <p:nvPr/>
        </p:nvSpPr>
        <p:spPr>
          <a:xfrm>
            <a:off x="1737360" y="914400"/>
            <a:ext cx="2430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의 보수 방식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8705805-5C0A-4859-8A8A-480545A3B088}"/>
              </a:ext>
            </a:extLst>
          </p:cNvPr>
          <p:cNvSpPr txBox="1"/>
          <p:nvPr/>
        </p:nvSpPr>
        <p:spPr>
          <a:xfrm>
            <a:off x="4693743" y="1750070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D8F0F2B-B571-402C-8C6C-784BB2D55110}"/>
              </a:ext>
            </a:extLst>
          </p:cNvPr>
          <p:cNvSpPr txBox="1"/>
          <p:nvPr/>
        </p:nvSpPr>
        <p:spPr>
          <a:xfrm>
            <a:off x="4741230" y="2423160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+127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716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9225B1-2CCF-46A2-BD18-F2A11DD72F33}"/>
              </a:ext>
            </a:extLst>
          </p:cNvPr>
          <p:cNvGrpSpPr/>
          <p:nvPr/>
        </p:nvGrpSpPr>
        <p:grpSpPr>
          <a:xfrm>
            <a:off x="486889" y="1483301"/>
            <a:ext cx="9594364" cy="4784169"/>
            <a:chOff x="574158" y="815909"/>
            <a:chExt cx="10694627" cy="53328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699130-31A5-46D0-8C54-2F594E79A1F3}"/>
                </a:ext>
              </a:extLst>
            </p:cNvPr>
            <p:cNvSpPr txBox="1"/>
            <p:nvPr/>
          </p:nvSpPr>
          <p:spPr>
            <a:xfrm>
              <a:off x="574158" y="815909"/>
              <a:ext cx="5112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hlinkClick r:id="rId3"/>
                </a:rPr>
                <a:t>https://www.anaconda.com/products/individual</a:t>
              </a:r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A08F4F3-54A0-4E87-A39C-4057BBD3F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158" y="1498555"/>
              <a:ext cx="5449055" cy="46501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4E4144-1BEC-486F-AE55-D79A989D6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4951" y="1588103"/>
              <a:ext cx="3763834" cy="456061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A59501-19EB-4873-BE96-DF12C9065D15}"/>
                </a:ext>
              </a:extLst>
            </p:cNvPr>
            <p:cNvSpPr/>
            <p:nvPr/>
          </p:nvSpPr>
          <p:spPr>
            <a:xfrm>
              <a:off x="574158" y="5640404"/>
              <a:ext cx="1302768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A57A40-C274-48CC-90F4-702AB8045653}"/>
                </a:ext>
              </a:extLst>
            </p:cNvPr>
            <p:cNvSpPr/>
            <p:nvPr/>
          </p:nvSpPr>
          <p:spPr>
            <a:xfrm>
              <a:off x="7504950" y="3022332"/>
              <a:ext cx="3763833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95" y="879782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아나 </a:t>
            </a:r>
            <a:r>
              <a:rPr lang="ko-KR" altLang="en-US" sz="1800" b="1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콘다</a:t>
            </a:r>
            <a:r>
              <a:rPr lang="ko-KR" altLang="en-US" sz="1800" b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설치</a:t>
            </a:r>
            <a:endParaRPr kumimoji="1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03913-1787-4D42-86AF-F670B60A9E26}"/>
              </a:ext>
            </a:extLst>
          </p:cNvPr>
          <p:cNvSpPr/>
          <p:nvPr/>
        </p:nvSpPr>
        <p:spPr>
          <a:xfrm>
            <a:off x="3546213" y="171450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8DF8B7-F959-42E7-A95A-8D68C9D030C6}"/>
              </a:ext>
            </a:extLst>
          </p:cNvPr>
          <p:cNvSpPr/>
          <p:nvPr/>
        </p:nvSpPr>
        <p:spPr>
          <a:xfrm>
            <a:off x="4041513" y="17145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A46AD-532D-44D2-A56C-B33D361294A8}"/>
              </a:ext>
            </a:extLst>
          </p:cNvPr>
          <p:cNvSpPr txBox="1"/>
          <p:nvPr/>
        </p:nvSpPr>
        <p:spPr>
          <a:xfrm>
            <a:off x="6227130" y="2025670"/>
            <a:ext cx="3482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+0 ~ +1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70801A-CC2A-4336-83AA-BBDEED1575B4}"/>
              </a:ext>
            </a:extLst>
          </p:cNvPr>
          <p:cNvSpPr/>
          <p:nvPr/>
        </p:nvSpPr>
        <p:spPr>
          <a:xfrm>
            <a:off x="3546213" y="240792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E083A2-4E49-40C5-AA7F-EC8E096D61D7}"/>
              </a:ext>
            </a:extLst>
          </p:cNvPr>
          <p:cNvSpPr/>
          <p:nvPr/>
        </p:nvSpPr>
        <p:spPr>
          <a:xfrm>
            <a:off x="4041513" y="24079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F603D6-572B-4A6E-A654-3706B9E4CAA8}"/>
              </a:ext>
            </a:extLst>
          </p:cNvPr>
          <p:cNvSpPr/>
          <p:nvPr/>
        </p:nvSpPr>
        <p:spPr>
          <a:xfrm>
            <a:off x="3546213" y="3230882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734DC99-2875-43CD-9AA7-D9E4AB265A7B}"/>
              </a:ext>
            </a:extLst>
          </p:cNvPr>
          <p:cNvSpPr/>
          <p:nvPr/>
        </p:nvSpPr>
        <p:spPr>
          <a:xfrm>
            <a:off x="4041513" y="3230882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FDBA6E-3F59-47C2-BF1E-BFB84C7BAB2D}"/>
              </a:ext>
            </a:extLst>
          </p:cNvPr>
          <p:cNvSpPr txBox="1"/>
          <p:nvPr/>
        </p:nvSpPr>
        <p:spPr>
          <a:xfrm>
            <a:off x="6227130" y="3542051"/>
            <a:ext cx="3273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-1 ~ -2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945295-4B75-45D4-B938-FAB20058E94A}"/>
              </a:ext>
            </a:extLst>
          </p:cNvPr>
          <p:cNvSpPr/>
          <p:nvPr/>
        </p:nvSpPr>
        <p:spPr>
          <a:xfrm>
            <a:off x="3546213" y="3924302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BB1C339-AC14-4298-BD88-21EE229E3C9C}"/>
              </a:ext>
            </a:extLst>
          </p:cNvPr>
          <p:cNvSpPr/>
          <p:nvPr/>
        </p:nvSpPr>
        <p:spPr>
          <a:xfrm>
            <a:off x="4041513" y="3924302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D0F992-C5A2-47C9-9D70-698EDE8893FF}"/>
              </a:ext>
            </a:extLst>
          </p:cNvPr>
          <p:cNvSpPr txBox="1"/>
          <p:nvPr/>
        </p:nvSpPr>
        <p:spPr>
          <a:xfrm>
            <a:off x="4709160" y="3218201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F6FBBC-F294-423D-B9AB-AA9714698ABF}"/>
              </a:ext>
            </a:extLst>
          </p:cNvPr>
          <p:cNvSpPr txBox="1"/>
          <p:nvPr/>
        </p:nvSpPr>
        <p:spPr>
          <a:xfrm>
            <a:off x="4709160" y="3896382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4CE93-FB46-4BCA-8933-8321F06AF305}"/>
              </a:ext>
            </a:extLst>
          </p:cNvPr>
          <p:cNvSpPr txBox="1"/>
          <p:nvPr/>
        </p:nvSpPr>
        <p:spPr>
          <a:xfrm>
            <a:off x="1737360" y="914400"/>
            <a:ext cx="2430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의 보수 방식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8705805-5C0A-4859-8A8A-480545A3B088}"/>
              </a:ext>
            </a:extLst>
          </p:cNvPr>
          <p:cNvSpPr txBox="1"/>
          <p:nvPr/>
        </p:nvSpPr>
        <p:spPr>
          <a:xfrm>
            <a:off x="4693743" y="1750070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D8F0F2B-B571-402C-8C6C-784BB2D55110}"/>
              </a:ext>
            </a:extLst>
          </p:cNvPr>
          <p:cNvSpPr txBox="1"/>
          <p:nvPr/>
        </p:nvSpPr>
        <p:spPr>
          <a:xfrm>
            <a:off x="4741230" y="2423160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49E4277-66DC-4331-BF6A-2C91496871AC}"/>
              </a:ext>
            </a:extLst>
          </p:cNvPr>
          <p:cNvCxnSpPr/>
          <p:nvPr/>
        </p:nvCxnSpPr>
        <p:spPr>
          <a:xfrm>
            <a:off x="2738510" y="3063240"/>
            <a:ext cx="69706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577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0A46AD-532D-44D2-A56C-B33D361294A8}"/>
              </a:ext>
            </a:extLst>
          </p:cNvPr>
          <p:cNvSpPr txBox="1"/>
          <p:nvPr/>
        </p:nvSpPr>
        <p:spPr>
          <a:xfrm>
            <a:off x="6227130" y="2025670"/>
            <a:ext cx="2528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+0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70801A-CC2A-4336-83AA-BBDEED1575B4}"/>
              </a:ext>
            </a:extLst>
          </p:cNvPr>
          <p:cNvSpPr/>
          <p:nvPr/>
        </p:nvSpPr>
        <p:spPr>
          <a:xfrm>
            <a:off x="3546213" y="240792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F603D6-572B-4A6E-A654-3706B9E4CAA8}"/>
              </a:ext>
            </a:extLst>
          </p:cNvPr>
          <p:cNvSpPr/>
          <p:nvPr/>
        </p:nvSpPr>
        <p:spPr>
          <a:xfrm>
            <a:off x="3546213" y="3230882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FDBA6E-3F59-47C2-BF1E-BFB84C7BAB2D}"/>
              </a:ext>
            </a:extLst>
          </p:cNvPr>
          <p:cNvSpPr txBox="1"/>
          <p:nvPr/>
        </p:nvSpPr>
        <p:spPr>
          <a:xfrm>
            <a:off x="6227130" y="3542051"/>
            <a:ext cx="24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-1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D0F992-C5A2-47C9-9D70-698EDE8893FF}"/>
              </a:ext>
            </a:extLst>
          </p:cNvPr>
          <p:cNvSpPr txBox="1"/>
          <p:nvPr/>
        </p:nvSpPr>
        <p:spPr>
          <a:xfrm>
            <a:off x="4709160" y="3218201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4CE93-FB46-4BCA-8933-8321F06AF305}"/>
              </a:ext>
            </a:extLst>
          </p:cNvPr>
          <p:cNvSpPr txBox="1"/>
          <p:nvPr/>
        </p:nvSpPr>
        <p:spPr>
          <a:xfrm>
            <a:off x="1737360" y="914400"/>
            <a:ext cx="2430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의 보수 방식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D8F0F2B-B571-402C-8C6C-784BB2D55110}"/>
              </a:ext>
            </a:extLst>
          </p:cNvPr>
          <p:cNvSpPr txBox="1"/>
          <p:nvPr/>
        </p:nvSpPr>
        <p:spPr>
          <a:xfrm>
            <a:off x="4741230" y="2423160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49E4277-66DC-4331-BF6A-2C91496871AC}"/>
              </a:ext>
            </a:extLst>
          </p:cNvPr>
          <p:cNvCxnSpPr/>
          <p:nvPr/>
        </p:nvCxnSpPr>
        <p:spPr>
          <a:xfrm>
            <a:off x="2738510" y="3063240"/>
            <a:ext cx="69706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523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570443" y="1948160"/>
            <a:ext cx="3168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word[0:2]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402637" y="142747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593137" y="90425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 flipV="1">
            <a:off x="5987597" y="1686550"/>
            <a:ext cx="682597" cy="2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8788F7-5F37-4D74-8D1A-70DC4FC666DA}"/>
              </a:ext>
            </a:extLst>
          </p:cNvPr>
          <p:cNvSpPr/>
          <p:nvPr/>
        </p:nvSpPr>
        <p:spPr>
          <a:xfrm>
            <a:off x="6670194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071A0A-BC26-4964-87D8-5AB99833422E}"/>
              </a:ext>
            </a:extLst>
          </p:cNvPr>
          <p:cNvSpPr/>
          <p:nvPr/>
        </p:nvSpPr>
        <p:spPr>
          <a:xfrm>
            <a:off x="7264105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717501-891E-4446-80B5-B524F67ABAC6}"/>
              </a:ext>
            </a:extLst>
          </p:cNvPr>
          <p:cNvSpPr/>
          <p:nvPr/>
        </p:nvSpPr>
        <p:spPr>
          <a:xfrm>
            <a:off x="7264105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6D7E80-B5D5-4A52-B109-5167940A23B8}"/>
              </a:ext>
            </a:extLst>
          </p:cNvPr>
          <p:cNvSpPr/>
          <p:nvPr/>
        </p:nvSpPr>
        <p:spPr>
          <a:xfrm>
            <a:off x="6660776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9ABBD-56CE-4ED8-B123-3833754E330B}"/>
              </a:ext>
            </a:extLst>
          </p:cNvPr>
          <p:cNvSpPr/>
          <p:nvPr/>
        </p:nvSpPr>
        <p:spPr>
          <a:xfrm>
            <a:off x="4481905" y="316739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9C7B81-F20B-4518-971B-546B618A9A6F}"/>
              </a:ext>
            </a:extLst>
          </p:cNvPr>
          <p:cNvSpPr txBox="1"/>
          <p:nvPr/>
        </p:nvSpPr>
        <p:spPr>
          <a:xfrm>
            <a:off x="4672405" y="2644170"/>
            <a:ext cx="102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86C8CE9-9A7A-494E-9B0D-05B847F796B4}"/>
              </a:ext>
            </a:extLst>
          </p:cNvPr>
          <p:cNvCxnSpPr>
            <a:cxnSpLocks/>
            <a:stCxn id="35" idx="3"/>
            <a:endCxn id="31" idx="1"/>
          </p:cNvCxnSpPr>
          <p:nvPr/>
        </p:nvCxnSpPr>
        <p:spPr>
          <a:xfrm>
            <a:off x="6066865" y="3429000"/>
            <a:ext cx="603329" cy="8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66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570443" y="1948160"/>
            <a:ext cx="3168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word[2:5]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402637" y="142747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593137" y="90425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 flipV="1">
            <a:off x="5987597" y="1686550"/>
            <a:ext cx="682597" cy="2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8788F7-5F37-4D74-8D1A-70DC4FC666DA}"/>
              </a:ext>
            </a:extLst>
          </p:cNvPr>
          <p:cNvSpPr/>
          <p:nvPr/>
        </p:nvSpPr>
        <p:spPr>
          <a:xfrm>
            <a:off x="6670194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071A0A-BC26-4964-87D8-5AB99833422E}"/>
              </a:ext>
            </a:extLst>
          </p:cNvPr>
          <p:cNvSpPr/>
          <p:nvPr/>
        </p:nvSpPr>
        <p:spPr>
          <a:xfrm>
            <a:off x="7264105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717501-891E-4446-80B5-B524F67ABAC6}"/>
              </a:ext>
            </a:extLst>
          </p:cNvPr>
          <p:cNvSpPr/>
          <p:nvPr/>
        </p:nvSpPr>
        <p:spPr>
          <a:xfrm>
            <a:off x="7264105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6D7E80-B5D5-4A52-B109-5167940A23B8}"/>
              </a:ext>
            </a:extLst>
          </p:cNvPr>
          <p:cNvSpPr/>
          <p:nvPr/>
        </p:nvSpPr>
        <p:spPr>
          <a:xfrm>
            <a:off x="6660776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9ABBD-56CE-4ED8-B123-3833754E330B}"/>
              </a:ext>
            </a:extLst>
          </p:cNvPr>
          <p:cNvSpPr/>
          <p:nvPr/>
        </p:nvSpPr>
        <p:spPr>
          <a:xfrm>
            <a:off x="4481905" y="316739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9C7B81-F20B-4518-971B-546B618A9A6F}"/>
              </a:ext>
            </a:extLst>
          </p:cNvPr>
          <p:cNvSpPr txBox="1"/>
          <p:nvPr/>
        </p:nvSpPr>
        <p:spPr>
          <a:xfrm>
            <a:off x="4672405" y="2644170"/>
            <a:ext cx="102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86C8CE9-9A7A-494E-9B0D-05B847F796B4}"/>
              </a:ext>
            </a:extLst>
          </p:cNvPr>
          <p:cNvCxnSpPr>
            <a:cxnSpLocks/>
            <a:stCxn id="35" idx="3"/>
            <a:endCxn id="31" idx="1"/>
          </p:cNvCxnSpPr>
          <p:nvPr/>
        </p:nvCxnSpPr>
        <p:spPr>
          <a:xfrm>
            <a:off x="6066865" y="3429000"/>
            <a:ext cx="603329" cy="8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EBB715-9459-405D-89DE-B95D89920AB9}"/>
              </a:ext>
            </a:extLst>
          </p:cNvPr>
          <p:cNvSpPr/>
          <p:nvPr/>
        </p:nvSpPr>
        <p:spPr>
          <a:xfrm>
            <a:off x="7848597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4944BB3-BFB5-4C15-936E-4A90178C7705}"/>
              </a:ext>
            </a:extLst>
          </p:cNvPr>
          <p:cNvSpPr/>
          <p:nvPr/>
        </p:nvSpPr>
        <p:spPr>
          <a:xfrm>
            <a:off x="7827087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17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60385" y="1424940"/>
            <a:ext cx="1621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word[4:]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402637" y="142747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593137" y="90425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 flipV="1">
            <a:off x="5987597" y="1686550"/>
            <a:ext cx="682597" cy="2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8788F7-5F37-4D74-8D1A-70DC4FC666DA}"/>
              </a:ext>
            </a:extLst>
          </p:cNvPr>
          <p:cNvSpPr/>
          <p:nvPr/>
        </p:nvSpPr>
        <p:spPr>
          <a:xfrm>
            <a:off x="6670194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071A0A-BC26-4964-87D8-5AB99833422E}"/>
              </a:ext>
            </a:extLst>
          </p:cNvPr>
          <p:cNvSpPr/>
          <p:nvPr/>
        </p:nvSpPr>
        <p:spPr>
          <a:xfrm>
            <a:off x="7264105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717501-891E-4446-80B5-B524F67ABAC6}"/>
              </a:ext>
            </a:extLst>
          </p:cNvPr>
          <p:cNvSpPr/>
          <p:nvPr/>
        </p:nvSpPr>
        <p:spPr>
          <a:xfrm>
            <a:off x="7264105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6D7E80-B5D5-4A52-B109-5167940A23B8}"/>
              </a:ext>
            </a:extLst>
          </p:cNvPr>
          <p:cNvSpPr/>
          <p:nvPr/>
        </p:nvSpPr>
        <p:spPr>
          <a:xfrm>
            <a:off x="6660776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9ABBD-56CE-4ED8-B123-3833754E330B}"/>
              </a:ext>
            </a:extLst>
          </p:cNvPr>
          <p:cNvSpPr/>
          <p:nvPr/>
        </p:nvSpPr>
        <p:spPr>
          <a:xfrm>
            <a:off x="4481905" y="316739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9C7B81-F20B-4518-971B-546B618A9A6F}"/>
              </a:ext>
            </a:extLst>
          </p:cNvPr>
          <p:cNvSpPr txBox="1"/>
          <p:nvPr/>
        </p:nvSpPr>
        <p:spPr>
          <a:xfrm>
            <a:off x="4672405" y="2644170"/>
            <a:ext cx="102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86C8CE9-9A7A-494E-9B0D-05B847F796B4}"/>
              </a:ext>
            </a:extLst>
          </p:cNvPr>
          <p:cNvCxnSpPr>
            <a:cxnSpLocks/>
            <a:stCxn id="35" idx="3"/>
            <a:endCxn id="31" idx="1"/>
          </p:cNvCxnSpPr>
          <p:nvPr/>
        </p:nvCxnSpPr>
        <p:spPr>
          <a:xfrm>
            <a:off x="6066865" y="3429000"/>
            <a:ext cx="603329" cy="8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EBB715-9459-405D-89DE-B95D89920AB9}"/>
              </a:ext>
            </a:extLst>
          </p:cNvPr>
          <p:cNvSpPr/>
          <p:nvPr/>
        </p:nvSpPr>
        <p:spPr>
          <a:xfrm>
            <a:off x="7848597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4944BB3-BFB5-4C15-936E-4A90178C7705}"/>
              </a:ext>
            </a:extLst>
          </p:cNvPr>
          <p:cNvSpPr/>
          <p:nvPr/>
        </p:nvSpPr>
        <p:spPr>
          <a:xfrm>
            <a:off x="7827087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AFB0D2-0F7A-4954-BE5E-12C0E9FD35E6}"/>
              </a:ext>
            </a:extLst>
          </p:cNvPr>
          <p:cNvSpPr txBox="1"/>
          <p:nvPr/>
        </p:nvSpPr>
        <p:spPr>
          <a:xfrm>
            <a:off x="660385" y="2034540"/>
            <a:ext cx="1768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word[-2:]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807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60385" y="1424940"/>
            <a:ext cx="1768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word[:-2]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402637" y="142747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593137" y="90425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 flipV="1">
            <a:off x="5987597" y="1686550"/>
            <a:ext cx="682597" cy="2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8788F7-5F37-4D74-8D1A-70DC4FC666DA}"/>
              </a:ext>
            </a:extLst>
          </p:cNvPr>
          <p:cNvSpPr/>
          <p:nvPr/>
        </p:nvSpPr>
        <p:spPr>
          <a:xfrm>
            <a:off x="6670194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071A0A-BC26-4964-87D8-5AB99833422E}"/>
              </a:ext>
            </a:extLst>
          </p:cNvPr>
          <p:cNvSpPr/>
          <p:nvPr/>
        </p:nvSpPr>
        <p:spPr>
          <a:xfrm>
            <a:off x="7264105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717501-891E-4446-80B5-B524F67ABAC6}"/>
              </a:ext>
            </a:extLst>
          </p:cNvPr>
          <p:cNvSpPr/>
          <p:nvPr/>
        </p:nvSpPr>
        <p:spPr>
          <a:xfrm>
            <a:off x="7264105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6D7E80-B5D5-4A52-B109-5167940A23B8}"/>
              </a:ext>
            </a:extLst>
          </p:cNvPr>
          <p:cNvSpPr/>
          <p:nvPr/>
        </p:nvSpPr>
        <p:spPr>
          <a:xfrm>
            <a:off x="6660776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9ABBD-56CE-4ED8-B123-3833754E330B}"/>
              </a:ext>
            </a:extLst>
          </p:cNvPr>
          <p:cNvSpPr/>
          <p:nvPr/>
        </p:nvSpPr>
        <p:spPr>
          <a:xfrm>
            <a:off x="4481905" y="316739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9C7B81-F20B-4518-971B-546B618A9A6F}"/>
              </a:ext>
            </a:extLst>
          </p:cNvPr>
          <p:cNvSpPr txBox="1"/>
          <p:nvPr/>
        </p:nvSpPr>
        <p:spPr>
          <a:xfrm>
            <a:off x="4672405" y="2644170"/>
            <a:ext cx="102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86C8CE9-9A7A-494E-9B0D-05B847F796B4}"/>
              </a:ext>
            </a:extLst>
          </p:cNvPr>
          <p:cNvCxnSpPr>
            <a:cxnSpLocks/>
            <a:stCxn id="35" idx="3"/>
            <a:endCxn id="31" idx="1"/>
          </p:cNvCxnSpPr>
          <p:nvPr/>
        </p:nvCxnSpPr>
        <p:spPr>
          <a:xfrm>
            <a:off x="6066865" y="3429000"/>
            <a:ext cx="603329" cy="8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EBB715-9459-405D-89DE-B95D89920AB9}"/>
              </a:ext>
            </a:extLst>
          </p:cNvPr>
          <p:cNvSpPr/>
          <p:nvPr/>
        </p:nvSpPr>
        <p:spPr>
          <a:xfrm>
            <a:off x="7848597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4944BB3-BFB5-4C15-936E-4A90178C7705}"/>
              </a:ext>
            </a:extLst>
          </p:cNvPr>
          <p:cNvSpPr/>
          <p:nvPr/>
        </p:nvSpPr>
        <p:spPr>
          <a:xfrm>
            <a:off x="7827087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AFB0D2-0F7A-4954-BE5E-12C0E9FD35E6}"/>
              </a:ext>
            </a:extLst>
          </p:cNvPr>
          <p:cNvSpPr txBox="1"/>
          <p:nvPr/>
        </p:nvSpPr>
        <p:spPr>
          <a:xfrm>
            <a:off x="660385" y="2034540"/>
            <a:ext cx="1621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word[:4]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739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60385" y="1424940"/>
            <a:ext cx="2790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 = 'Python'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481006" y="281431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671506" y="229109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42" idx="1"/>
          </p:cNvCxnSpPr>
          <p:nvPr/>
        </p:nvCxnSpPr>
        <p:spPr>
          <a:xfrm>
            <a:off x="6065966" y="3075920"/>
            <a:ext cx="593911" cy="129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41C8AC-E7F1-4E05-8043-4F03EA1C7119}"/>
              </a:ext>
            </a:extLst>
          </p:cNvPr>
          <p:cNvSpPr txBox="1"/>
          <p:nvPr/>
        </p:nvSpPr>
        <p:spPr>
          <a:xfrm>
            <a:off x="660385" y="2209770"/>
            <a:ext cx="2539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 = 'Keras'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2E4686-E21D-4BAD-B314-925FD6841E73}"/>
              </a:ext>
            </a:extLst>
          </p:cNvPr>
          <p:cNvSpPr/>
          <p:nvPr/>
        </p:nvSpPr>
        <p:spPr>
          <a:xfrm>
            <a:off x="6659877" y="294382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CAD5A69-321F-45C2-946B-61FBE16E7C68}"/>
              </a:ext>
            </a:extLst>
          </p:cNvPr>
          <p:cNvSpPr/>
          <p:nvPr/>
        </p:nvSpPr>
        <p:spPr>
          <a:xfrm>
            <a:off x="7253788" y="294382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85050B8-A42E-4909-AB0B-F704BD255374}"/>
              </a:ext>
            </a:extLst>
          </p:cNvPr>
          <p:cNvSpPr/>
          <p:nvPr/>
        </p:nvSpPr>
        <p:spPr>
          <a:xfrm>
            <a:off x="7847699" y="294382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9E3834C-00D4-4ACB-9231-84F626C98371}"/>
              </a:ext>
            </a:extLst>
          </p:cNvPr>
          <p:cNvSpPr/>
          <p:nvPr/>
        </p:nvSpPr>
        <p:spPr>
          <a:xfrm>
            <a:off x="8441610" y="294382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E8BE1A3-68F6-467F-8EDA-9CC888953BD1}"/>
              </a:ext>
            </a:extLst>
          </p:cNvPr>
          <p:cNvSpPr/>
          <p:nvPr/>
        </p:nvSpPr>
        <p:spPr>
          <a:xfrm>
            <a:off x="9035520" y="294382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09F5416-0853-4E4C-95F1-13399FAE0CE1}"/>
              </a:ext>
            </a:extLst>
          </p:cNvPr>
          <p:cNvSpPr/>
          <p:nvPr/>
        </p:nvSpPr>
        <p:spPr>
          <a:xfrm>
            <a:off x="6659876" y="3848070"/>
            <a:ext cx="739144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195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60385" y="1424940"/>
            <a:ext cx="2790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 = 'Python'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580293" y="148334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770793" y="96012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 flipV="1">
            <a:off x="6165253" y="1686550"/>
            <a:ext cx="504941" cy="58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41C8AC-E7F1-4E05-8043-4F03EA1C7119}"/>
              </a:ext>
            </a:extLst>
          </p:cNvPr>
          <p:cNvSpPr txBox="1"/>
          <p:nvPr/>
        </p:nvSpPr>
        <p:spPr>
          <a:xfrm>
            <a:off x="660385" y="2209770"/>
            <a:ext cx="2304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word[0] = 'p'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C67882-ADAD-4948-80C9-145D984BB3FE}"/>
              </a:ext>
            </a:extLst>
          </p:cNvPr>
          <p:cNvSpPr txBox="1"/>
          <p:nvPr/>
        </p:nvSpPr>
        <p:spPr>
          <a:xfrm>
            <a:off x="4312202" y="2598420"/>
            <a:ext cx="407836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""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문자열은 파이썬에서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상수로 취급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문자열 불변 객체이다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3892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494224" y="1120616"/>
            <a:ext cx="7056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list</a:t>
            </a:r>
          </a:p>
          <a:p>
            <a:pPr algn="l"/>
            <a:endParaRPr lang="en-US" altLang="ko-KR" sz="32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4541520" y="193542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4611483" y="149602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5681099" y="193542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6191639" y="193542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7159975" y="193542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7670515" y="193542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8638851" y="193542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9149391" y="193542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5052060" y="219069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8181055" y="219069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507417" y="1861185"/>
            <a:ext cx="24720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[1, 2, 3]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BE0DD97-0175-4744-9C0A-1C68353AA55D}"/>
              </a:ext>
            </a:extLst>
          </p:cNvPr>
          <p:cNvSpPr txBox="1"/>
          <p:nvPr/>
        </p:nvSpPr>
        <p:spPr>
          <a:xfrm>
            <a:off x="507417" y="4021336"/>
            <a:ext cx="161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79F5986-B6BC-4C23-92FE-D12CD8C07B4F}"/>
              </a:ext>
            </a:extLst>
          </p:cNvPr>
          <p:cNvSpPr/>
          <p:nvPr/>
        </p:nvSpPr>
        <p:spPr>
          <a:xfrm>
            <a:off x="5702119" y="46952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F72AEB-DBA1-4612-93DA-A74576855136}"/>
              </a:ext>
            </a:extLst>
          </p:cNvPr>
          <p:cNvSpPr txBox="1"/>
          <p:nvPr/>
        </p:nvSpPr>
        <p:spPr>
          <a:xfrm>
            <a:off x="5772082" y="417201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A965869-670F-4F85-BB8A-5C4451A6B8F3}"/>
              </a:ext>
            </a:extLst>
          </p:cNvPr>
          <p:cNvSpPr/>
          <p:nvPr/>
        </p:nvSpPr>
        <p:spPr>
          <a:xfrm>
            <a:off x="6841698" y="46952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C202947-BEE2-42D3-8BB3-2C2F089F102B}"/>
              </a:ext>
            </a:extLst>
          </p:cNvPr>
          <p:cNvSpPr/>
          <p:nvPr/>
        </p:nvSpPr>
        <p:spPr>
          <a:xfrm>
            <a:off x="7357033" y="46952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FEF2D7E-F67B-4734-B280-AD0850A497A8}"/>
              </a:ext>
            </a:extLst>
          </p:cNvPr>
          <p:cNvSpPr/>
          <p:nvPr/>
        </p:nvSpPr>
        <p:spPr>
          <a:xfrm>
            <a:off x="7867573" y="46952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22386D5-862F-49AD-8774-6B3E62F4B2C4}"/>
              </a:ext>
            </a:extLst>
          </p:cNvPr>
          <p:cNvCxnSpPr>
            <a:stCxn id="50" idx="3"/>
            <a:endCxn id="52" idx="1"/>
          </p:cNvCxnSpPr>
          <p:nvPr/>
        </p:nvCxnSpPr>
        <p:spPr>
          <a:xfrm>
            <a:off x="6212659" y="495050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B1F5783-F3BD-4FA7-A61B-8E89EE8F0781}"/>
              </a:ext>
            </a:extLst>
          </p:cNvPr>
          <p:cNvSpPr txBox="1"/>
          <p:nvPr/>
        </p:nvSpPr>
        <p:spPr>
          <a:xfrm>
            <a:off x="520610" y="4761905"/>
            <a:ext cx="40278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np.array([1, 2, 3])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832A5CC-62B4-4374-B26A-EDCCCD7A49A0}"/>
              </a:ext>
            </a:extLst>
          </p:cNvPr>
          <p:cNvSpPr txBox="1"/>
          <p:nvPr/>
        </p:nvSpPr>
        <p:spPr>
          <a:xfrm>
            <a:off x="5974469" y="1284565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A39D946-1C8A-4FB6-8D16-1166838FE04F}"/>
              </a:ext>
            </a:extLst>
          </p:cNvPr>
          <p:cNvSpPr txBox="1"/>
          <p:nvPr/>
        </p:nvSpPr>
        <p:spPr>
          <a:xfrm>
            <a:off x="7370593" y="1284565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E81678-9FC6-4C5D-8132-311450FB42FB}"/>
              </a:ext>
            </a:extLst>
          </p:cNvPr>
          <p:cNvSpPr txBox="1"/>
          <p:nvPr/>
        </p:nvSpPr>
        <p:spPr>
          <a:xfrm>
            <a:off x="8849469" y="1337965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2229F2A-DB7D-4CD7-839E-FE495AE34231}"/>
              </a:ext>
            </a:extLst>
          </p:cNvPr>
          <p:cNvSpPr/>
          <p:nvPr/>
        </p:nvSpPr>
        <p:spPr>
          <a:xfrm>
            <a:off x="6836903" y="4237702"/>
            <a:ext cx="510540" cy="510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C45BC3F-8686-419F-BB37-1A2B8ECA65F5}"/>
              </a:ext>
            </a:extLst>
          </p:cNvPr>
          <p:cNvSpPr/>
          <p:nvPr/>
        </p:nvSpPr>
        <p:spPr>
          <a:xfrm>
            <a:off x="7352238" y="4237702"/>
            <a:ext cx="510540" cy="510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200292A-71A2-4D1E-A78A-500FDAA79E40}"/>
              </a:ext>
            </a:extLst>
          </p:cNvPr>
          <p:cNvSpPr/>
          <p:nvPr/>
        </p:nvSpPr>
        <p:spPr>
          <a:xfrm>
            <a:off x="7862778" y="4237702"/>
            <a:ext cx="510540" cy="510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E0B065-1B84-43B6-B20C-6A8E8F79366B}"/>
              </a:ext>
            </a:extLst>
          </p:cNvPr>
          <p:cNvSpPr txBox="1"/>
          <p:nvPr/>
        </p:nvSpPr>
        <p:spPr>
          <a:xfrm>
            <a:off x="365760" y="2857202"/>
            <a:ext cx="4360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장점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삽입과 삭제가 빠름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C8826F7-D212-4D40-9AC7-B9DC902664EF}"/>
              </a:ext>
            </a:extLst>
          </p:cNvPr>
          <p:cNvSpPr txBox="1"/>
          <p:nvPr/>
        </p:nvSpPr>
        <p:spPr>
          <a:xfrm>
            <a:off x="436301" y="5608022"/>
            <a:ext cx="3720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장점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속도가 빠르다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048629C-C15E-48AB-B41D-2E0EF5C89BEA}"/>
              </a:ext>
            </a:extLst>
          </p:cNvPr>
          <p:cNvSpPr/>
          <p:nvPr/>
        </p:nvSpPr>
        <p:spPr>
          <a:xfrm>
            <a:off x="7159975" y="54902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6702179" y="219069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99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494224" y="1120616"/>
            <a:ext cx="7056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list</a:t>
            </a:r>
          </a:p>
          <a:p>
            <a:pPr algn="l"/>
            <a:endParaRPr lang="en-US" altLang="ko-KR" sz="32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905863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478971" y="3058806"/>
            <a:ext cx="1420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squares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2045442" y="3589258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2555982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3524318" y="3589258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4034858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5003194" y="3589258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5513734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1416403" y="3844528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4545398" y="3844528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507417" y="1861185"/>
            <a:ext cx="42887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squares = [1,4,9,16,25]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832A5CC-62B4-4374-B26A-EDCCCD7A49A0}"/>
              </a:ext>
            </a:extLst>
          </p:cNvPr>
          <p:cNvSpPr txBox="1"/>
          <p:nvPr/>
        </p:nvSpPr>
        <p:spPr>
          <a:xfrm>
            <a:off x="2338812" y="293840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A39D946-1C8A-4FB6-8D16-1166838FE04F}"/>
              </a:ext>
            </a:extLst>
          </p:cNvPr>
          <p:cNvSpPr txBox="1"/>
          <p:nvPr/>
        </p:nvSpPr>
        <p:spPr>
          <a:xfrm>
            <a:off x="3734936" y="293840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E81678-9FC6-4C5D-8132-311450FB42FB}"/>
              </a:ext>
            </a:extLst>
          </p:cNvPr>
          <p:cNvSpPr txBox="1"/>
          <p:nvPr/>
        </p:nvSpPr>
        <p:spPr>
          <a:xfrm>
            <a:off x="5213812" y="299180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3066522" y="3844528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6532264" y="3589258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7042804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3DEB9C-5B29-4441-A676-60BCE4CDDB64}"/>
              </a:ext>
            </a:extLst>
          </p:cNvPr>
          <p:cNvSpPr txBox="1"/>
          <p:nvPr/>
        </p:nvSpPr>
        <p:spPr>
          <a:xfrm>
            <a:off x="6742882" y="299180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[3]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8061334" y="3589258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8571874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DF369A-C935-4CA2-8836-AFC6FFAEAA48}"/>
              </a:ext>
            </a:extLst>
          </p:cNvPr>
          <p:cNvSpPr txBox="1"/>
          <p:nvPr/>
        </p:nvSpPr>
        <p:spPr>
          <a:xfrm>
            <a:off x="8271952" y="299180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[4]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6024274" y="3844528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7553344" y="3844528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3D33EF1-C70C-41E4-82DC-8316FCEFB0B4}"/>
              </a:ext>
            </a:extLst>
          </p:cNvPr>
          <p:cNvSpPr txBox="1"/>
          <p:nvPr/>
        </p:nvSpPr>
        <p:spPr>
          <a:xfrm>
            <a:off x="8494128" y="4046220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None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270CD4-A3BF-406E-A70E-7A69D8A1845E}"/>
              </a:ext>
            </a:extLst>
          </p:cNvPr>
          <p:cNvSpPr txBox="1"/>
          <p:nvPr/>
        </p:nvSpPr>
        <p:spPr>
          <a:xfrm>
            <a:off x="2308332" y="4273153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[-5]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02E3B3E-1666-4007-9E0E-54086F5516AB}"/>
              </a:ext>
            </a:extLst>
          </p:cNvPr>
          <p:cNvSpPr txBox="1"/>
          <p:nvPr/>
        </p:nvSpPr>
        <p:spPr>
          <a:xfrm>
            <a:off x="3704456" y="4273153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[-4]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5ABDF7-B37D-4470-808A-F8E5A3228BDE}"/>
              </a:ext>
            </a:extLst>
          </p:cNvPr>
          <p:cNvSpPr txBox="1"/>
          <p:nvPr/>
        </p:nvSpPr>
        <p:spPr>
          <a:xfrm>
            <a:off x="5183332" y="4326553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[-3]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63C7F5-BF75-4CCC-9559-E0B7836D651B}"/>
              </a:ext>
            </a:extLst>
          </p:cNvPr>
          <p:cNvSpPr txBox="1"/>
          <p:nvPr/>
        </p:nvSpPr>
        <p:spPr>
          <a:xfrm>
            <a:off x="6712402" y="4326553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[-2]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10F4520-8A87-4E0E-AC36-CEB287E4D4AB}"/>
              </a:ext>
            </a:extLst>
          </p:cNvPr>
          <p:cNvSpPr txBox="1"/>
          <p:nvPr/>
        </p:nvSpPr>
        <p:spPr>
          <a:xfrm>
            <a:off x="8241472" y="4326553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[-1]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621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EA348A-808C-4B15-B096-943B08537E9C}"/>
              </a:ext>
            </a:extLst>
          </p:cNvPr>
          <p:cNvGrpSpPr/>
          <p:nvPr/>
        </p:nvGrpSpPr>
        <p:grpSpPr>
          <a:xfrm>
            <a:off x="1018943" y="1056903"/>
            <a:ext cx="8059374" cy="5267612"/>
            <a:chOff x="1161447" y="146797"/>
            <a:chExt cx="10087742" cy="65933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E13CDB2-0214-451E-BADD-894736761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447" y="148279"/>
              <a:ext cx="4093948" cy="320372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34073F-CD18-45EC-BCDB-5A4796242C65}"/>
                </a:ext>
              </a:extLst>
            </p:cNvPr>
            <p:cNvSpPr/>
            <p:nvPr/>
          </p:nvSpPr>
          <p:spPr>
            <a:xfrm>
              <a:off x="3817873" y="300001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5FD253E-789F-4575-9D90-940C7253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734" y="146797"/>
              <a:ext cx="4088454" cy="318723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F4F1A15-8B3E-4D0E-983B-163087CEEF14}"/>
                </a:ext>
              </a:extLst>
            </p:cNvPr>
            <p:cNvSpPr/>
            <p:nvPr/>
          </p:nvSpPr>
          <p:spPr>
            <a:xfrm>
              <a:off x="9833664" y="298076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D7DE72-7D3D-4834-8E5D-06EEEB77A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448" y="3554136"/>
              <a:ext cx="4093948" cy="318601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977DFC-245D-4C27-9C19-802965334517}"/>
                </a:ext>
              </a:extLst>
            </p:cNvPr>
            <p:cNvSpPr/>
            <p:nvPr/>
          </p:nvSpPr>
          <p:spPr>
            <a:xfrm>
              <a:off x="3817872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45DF4C3-1A6E-4758-AC44-5C929984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735" y="3554136"/>
              <a:ext cx="4088454" cy="316649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113856-C923-456D-B2C6-0723A38C7DC2}"/>
                </a:ext>
              </a:extLst>
            </p:cNvPr>
            <p:cNvSpPr/>
            <p:nvPr/>
          </p:nvSpPr>
          <p:spPr>
            <a:xfrm>
              <a:off x="9833663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951583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524691" y="2643278"/>
            <a:ext cx="1420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squares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2091162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2601702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3570038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4080578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5048914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555945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1462123" y="342900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4591118" y="342900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42887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squares = [1,4,9,16,25]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3112242" y="342900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6577984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708852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8107054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861759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6069994" y="3429000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7599064" y="3429000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E487B6C-9055-4027-BF5B-C14867A51CA2}"/>
              </a:ext>
            </a:extLst>
          </p:cNvPr>
          <p:cNvSpPr txBox="1"/>
          <p:nvPr/>
        </p:nvSpPr>
        <p:spPr>
          <a:xfrm>
            <a:off x="411584" y="1622160"/>
            <a:ext cx="8082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squares + [36,49,64,81,100]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E5AF99-A07B-4E04-91C7-A356B87F833D}"/>
              </a:ext>
            </a:extLst>
          </p:cNvPr>
          <p:cNvSpPr/>
          <p:nvPr/>
        </p:nvSpPr>
        <p:spPr>
          <a:xfrm>
            <a:off x="2101021" y="482031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DB80B3D-338D-4E40-99AA-5AD127EC110C}"/>
              </a:ext>
            </a:extLst>
          </p:cNvPr>
          <p:cNvSpPr/>
          <p:nvPr/>
        </p:nvSpPr>
        <p:spPr>
          <a:xfrm>
            <a:off x="2611561" y="482031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B03D460-2EB5-44E0-B17C-ACBA2C26ED5E}"/>
              </a:ext>
            </a:extLst>
          </p:cNvPr>
          <p:cNvSpPr/>
          <p:nvPr/>
        </p:nvSpPr>
        <p:spPr>
          <a:xfrm>
            <a:off x="3579897" y="482031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BD23068-3B30-48A4-AA83-A3767180F30C}"/>
              </a:ext>
            </a:extLst>
          </p:cNvPr>
          <p:cNvSpPr/>
          <p:nvPr/>
        </p:nvSpPr>
        <p:spPr>
          <a:xfrm>
            <a:off x="4090437" y="482031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9E0906-5940-40C6-95BA-BC54C50CF826}"/>
              </a:ext>
            </a:extLst>
          </p:cNvPr>
          <p:cNvSpPr/>
          <p:nvPr/>
        </p:nvSpPr>
        <p:spPr>
          <a:xfrm>
            <a:off x="5058773" y="482031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5EBD072-6CB5-4144-A085-A7B7E5633566}"/>
              </a:ext>
            </a:extLst>
          </p:cNvPr>
          <p:cNvSpPr/>
          <p:nvPr/>
        </p:nvSpPr>
        <p:spPr>
          <a:xfrm>
            <a:off x="5569313" y="482031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08622FB-10C8-4C68-A650-5025D7C5663A}"/>
              </a:ext>
            </a:extLst>
          </p:cNvPr>
          <p:cNvCxnSpPr>
            <a:cxnSpLocks/>
            <a:stCxn id="52" idx="3"/>
            <a:endCxn id="54" idx="1"/>
          </p:cNvCxnSpPr>
          <p:nvPr/>
        </p:nvCxnSpPr>
        <p:spPr>
          <a:xfrm>
            <a:off x="4600977" y="5075582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8A927FE-1E98-43FB-964B-35E2838F9B21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3122101" y="5075582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D4D52C-CCC9-4B6F-A78D-B00278478B5A}"/>
              </a:ext>
            </a:extLst>
          </p:cNvPr>
          <p:cNvSpPr/>
          <p:nvPr/>
        </p:nvSpPr>
        <p:spPr>
          <a:xfrm>
            <a:off x="6587843" y="482031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51016BF-6194-426B-9558-D28208646CE6}"/>
              </a:ext>
            </a:extLst>
          </p:cNvPr>
          <p:cNvSpPr/>
          <p:nvPr/>
        </p:nvSpPr>
        <p:spPr>
          <a:xfrm>
            <a:off x="7098383" y="482031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6B261ED-4D84-405A-AD5C-0B8DB359C485}"/>
              </a:ext>
            </a:extLst>
          </p:cNvPr>
          <p:cNvSpPr/>
          <p:nvPr/>
        </p:nvSpPr>
        <p:spPr>
          <a:xfrm>
            <a:off x="8116913" y="482031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8A0BD19-22C7-4EED-A520-FEEEC17ED585}"/>
              </a:ext>
            </a:extLst>
          </p:cNvPr>
          <p:cNvSpPr/>
          <p:nvPr/>
        </p:nvSpPr>
        <p:spPr>
          <a:xfrm>
            <a:off x="8627453" y="482031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6DA1041-5B5F-460B-973F-F4B2882D3A0B}"/>
              </a:ext>
            </a:extLst>
          </p:cNvPr>
          <p:cNvCxnSpPr>
            <a:cxnSpLocks/>
            <a:stCxn id="56" idx="3"/>
            <a:endCxn id="61" idx="1"/>
          </p:cNvCxnSpPr>
          <p:nvPr/>
        </p:nvCxnSpPr>
        <p:spPr>
          <a:xfrm>
            <a:off x="6079853" y="5075582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5BE4C73F-ED8A-490D-9EDD-DB845054AA25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>
            <a:off x="7608923" y="5075582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8627453" y="31784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ADF09841-BEF1-4628-AFDA-B6D7C2BE848A}"/>
              </a:ext>
            </a:extLst>
          </p:cNvPr>
          <p:cNvCxnSpPr>
            <a:cxnSpLocks/>
            <a:stCxn id="72" idx="3"/>
            <a:endCxn id="49" idx="1"/>
          </p:cNvCxnSpPr>
          <p:nvPr/>
        </p:nvCxnSpPr>
        <p:spPr>
          <a:xfrm flipH="1">
            <a:off x="2101021" y="3433710"/>
            <a:ext cx="7036972" cy="1641872"/>
          </a:xfrm>
          <a:prstGeom prst="bentConnector5">
            <a:avLst>
              <a:gd name="adj1" fmla="val -3249"/>
              <a:gd name="adj2" fmla="val 50000"/>
              <a:gd name="adj3" fmla="val 10324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951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-465737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-892629" y="2643278"/>
            <a:ext cx="1127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cubes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673842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1184382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2152718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2663258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3559543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407355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44803" y="342900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173798" y="342900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cubes = [1,8,27,64,125]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694922" y="342900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4992224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550276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6346034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685657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4584094" y="342900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013304" y="342900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E487B6C-9055-4027-BF5B-C14867A51CA2}"/>
              </a:ext>
            </a:extLst>
          </p:cNvPr>
          <p:cNvSpPr txBox="1"/>
          <p:nvPr/>
        </p:nvSpPr>
        <p:spPr>
          <a:xfrm>
            <a:off x="411584" y="1341085"/>
            <a:ext cx="8082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cubes.append(216)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6866433" y="31784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8400ED-6E3F-4673-86E9-AEEC2014F3C4}"/>
              </a:ext>
            </a:extLst>
          </p:cNvPr>
          <p:cNvSpPr/>
          <p:nvPr/>
        </p:nvSpPr>
        <p:spPr>
          <a:xfrm>
            <a:off x="7781608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AEC69C-E690-4ED6-92CC-7DBBAEA9B14E}"/>
              </a:ext>
            </a:extLst>
          </p:cNvPr>
          <p:cNvSpPr/>
          <p:nvPr/>
        </p:nvSpPr>
        <p:spPr>
          <a:xfrm>
            <a:off x="8292148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EB2A389-6799-4029-A97F-4BCB759B992F}"/>
              </a:ext>
            </a:extLst>
          </p:cNvPr>
          <p:cNvCxnSpPr>
            <a:cxnSpLocks/>
            <a:stCxn id="72" idx="3"/>
            <a:endCxn id="44" idx="1"/>
          </p:cNvCxnSpPr>
          <p:nvPr/>
        </p:nvCxnSpPr>
        <p:spPr>
          <a:xfrm flipV="1">
            <a:off x="7376973" y="34290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C6BA8-CB40-41A2-BA80-8CEEB59159B6}"/>
              </a:ext>
            </a:extLst>
          </p:cNvPr>
          <p:cNvSpPr/>
          <p:nvPr/>
        </p:nvSpPr>
        <p:spPr>
          <a:xfrm>
            <a:off x="8302007" y="31784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9358D23-FACF-45D6-ACFF-4972E4093B52}"/>
              </a:ext>
            </a:extLst>
          </p:cNvPr>
          <p:cNvSpPr txBox="1"/>
          <p:nvPr/>
        </p:nvSpPr>
        <p:spPr>
          <a:xfrm>
            <a:off x="411584" y="1925860"/>
            <a:ext cx="8082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cubes.append(7**3)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3F6E74-5EFD-428A-A5FA-FD01FAAB222E}"/>
              </a:ext>
            </a:extLst>
          </p:cNvPr>
          <p:cNvSpPr/>
          <p:nvPr/>
        </p:nvSpPr>
        <p:spPr>
          <a:xfrm>
            <a:off x="9217182" y="316902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343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551507B-4AD9-4143-9DD8-1CF5BC2A630C}"/>
              </a:ext>
            </a:extLst>
          </p:cNvPr>
          <p:cNvSpPr/>
          <p:nvPr/>
        </p:nvSpPr>
        <p:spPr>
          <a:xfrm>
            <a:off x="9727722" y="316902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F67A2F2-DA5B-4F14-AF48-7FC15746CE1C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8812547" y="342429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DD7D5BC-3464-4532-BB0C-6DFC5E396692}"/>
              </a:ext>
            </a:extLst>
          </p:cNvPr>
          <p:cNvSpPr/>
          <p:nvPr/>
        </p:nvSpPr>
        <p:spPr>
          <a:xfrm>
            <a:off x="9737581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02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-412397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-839289" y="14093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727182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1237722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2206058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2716598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3612883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4126894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98143" y="21951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227138" y="21951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 =['a','b','c','d','e','f','g']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748262" y="21951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5045564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5556104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6399374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6909914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4637434" y="21951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066644" y="219511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6919773" y="19445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8400ED-6E3F-4673-86E9-AEEC2014F3C4}"/>
              </a:ext>
            </a:extLst>
          </p:cNvPr>
          <p:cNvSpPr/>
          <p:nvPr/>
        </p:nvSpPr>
        <p:spPr>
          <a:xfrm>
            <a:off x="7834948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AEC69C-E690-4ED6-92CC-7DBBAEA9B14E}"/>
              </a:ext>
            </a:extLst>
          </p:cNvPr>
          <p:cNvSpPr/>
          <p:nvPr/>
        </p:nvSpPr>
        <p:spPr>
          <a:xfrm>
            <a:off x="8345488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EB2A389-6799-4029-A97F-4BCB759B992F}"/>
              </a:ext>
            </a:extLst>
          </p:cNvPr>
          <p:cNvCxnSpPr>
            <a:cxnSpLocks/>
            <a:stCxn id="72" idx="3"/>
            <a:endCxn id="44" idx="1"/>
          </p:cNvCxnSpPr>
          <p:nvPr/>
        </p:nvCxnSpPr>
        <p:spPr>
          <a:xfrm flipV="1">
            <a:off x="7430313" y="219511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C6BA8-CB40-41A2-BA80-8CEEB59159B6}"/>
              </a:ext>
            </a:extLst>
          </p:cNvPr>
          <p:cNvSpPr/>
          <p:nvPr/>
        </p:nvSpPr>
        <p:spPr>
          <a:xfrm>
            <a:off x="8355347" y="19445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3F6E74-5EFD-428A-A5FA-FD01FAAB222E}"/>
              </a:ext>
            </a:extLst>
          </p:cNvPr>
          <p:cNvSpPr/>
          <p:nvPr/>
        </p:nvSpPr>
        <p:spPr>
          <a:xfrm>
            <a:off x="9270522" y="19351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551507B-4AD9-4143-9DD8-1CF5BC2A630C}"/>
              </a:ext>
            </a:extLst>
          </p:cNvPr>
          <p:cNvSpPr/>
          <p:nvPr/>
        </p:nvSpPr>
        <p:spPr>
          <a:xfrm>
            <a:off x="9781062" y="19351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F67A2F2-DA5B-4F14-AF48-7FC15746CE1C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8865887" y="21904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DD7D5BC-3464-4532-BB0C-6DFC5E396692}"/>
              </a:ext>
            </a:extLst>
          </p:cNvPr>
          <p:cNvSpPr/>
          <p:nvPr/>
        </p:nvSpPr>
        <p:spPr>
          <a:xfrm>
            <a:off x="979092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D25CB0-2C99-4FD7-B8A0-CD8D53A91FE9}"/>
              </a:ext>
            </a:extLst>
          </p:cNvPr>
          <p:cNvSpPr txBox="1"/>
          <p:nvPr/>
        </p:nvSpPr>
        <p:spPr>
          <a:xfrm>
            <a:off x="18820" y="3884401"/>
            <a:ext cx="2508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letters[0] = 'A'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2124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-389537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-816429" y="28190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750042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1260582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222891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273945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3635743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414975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121003" y="36048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249998" y="36048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 =['a','b','c','d','e','f','g']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771122" y="36048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506842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557896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642223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693277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4660294" y="36048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089504" y="360481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6942633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8400ED-6E3F-4673-86E9-AEEC2014F3C4}"/>
              </a:ext>
            </a:extLst>
          </p:cNvPr>
          <p:cNvSpPr/>
          <p:nvPr/>
        </p:nvSpPr>
        <p:spPr>
          <a:xfrm>
            <a:off x="785780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AEC69C-E690-4ED6-92CC-7DBBAEA9B14E}"/>
              </a:ext>
            </a:extLst>
          </p:cNvPr>
          <p:cNvSpPr/>
          <p:nvPr/>
        </p:nvSpPr>
        <p:spPr>
          <a:xfrm>
            <a:off x="836834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EB2A389-6799-4029-A97F-4BCB759B992F}"/>
              </a:ext>
            </a:extLst>
          </p:cNvPr>
          <p:cNvCxnSpPr>
            <a:cxnSpLocks/>
            <a:stCxn id="72" idx="3"/>
            <a:endCxn id="44" idx="1"/>
          </p:cNvCxnSpPr>
          <p:nvPr/>
        </p:nvCxnSpPr>
        <p:spPr>
          <a:xfrm flipV="1">
            <a:off x="7453173" y="360481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C6BA8-CB40-41A2-BA80-8CEEB59159B6}"/>
              </a:ext>
            </a:extLst>
          </p:cNvPr>
          <p:cNvSpPr/>
          <p:nvPr/>
        </p:nvSpPr>
        <p:spPr>
          <a:xfrm>
            <a:off x="8378207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3F6E74-5EFD-428A-A5FA-FD01FAAB222E}"/>
              </a:ext>
            </a:extLst>
          </p:cNvPr>
          <p:cNvSpPr/>
          <p:nvPr/>
        </p:nvSpPr>
        <p:spPr>
          <a:xfrm>
            <a:off x="9293382" y="33448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551507B-4AD9-4143-9DD8-1CF5BC2A630C}"/>
              </a:ext>
            </a:extLst>
          </p:cNvPr>
          <p:cNvSpPr/>
          <p:nvPr/>
        </p:nvSpPr>
        <p:spPr>
          <a:xfrm>
            <a:off x="9803922" y="33448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F67A2F2-DA5B-4F14-AF48-7FC15746CE1C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8888747" y="36001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DD7D5BC-3464-4532-BB0C-6DFC5E396692}"/>
              </a:ext>
            </a:extLst>
          </p:cNvPr>
          <p:cNvSpPr/>
          <p:nvPr/>
        </p:nvSpPr>
        <p:spPr>
          <a:xfrm>
            <a:off x="9813781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D25CB0-2C99-4FD7-B8A0-CD8D53A91FE9}"/>
              </a:ext>
            </a:extLst>
          </p:cNvPr>
          <p:cNvSpPr txBox="1"/>
          <p:nvPr/>
        </p:nvSpPr>
        <p:spPr>
          <a:xfrm>
            <a:off x="121003" y="5607069"/>
            <a:ext cx="2508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letters[0] = 'A'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87B7B47-EDAD-4BAD-A76D-89139554E498}"/>
              </a:ext>
            </a:extLst>
          </p:cNvPr>
          <p:cNvSpPr/>
          <p:nvPr/>
        </p:nvSpPr>
        <p:spPr>
          <a:xfrm>
            <a:off x="75004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FE6D8C-7BB0-4B69-B664-3EC2EDFDB7D3}"/>
              </a:ext>
            </a:extLst>
          </p:cNvPr>
          <p:cNvSpPr/>
          <p:nvPr/>
        </p:nvSpPr>
        <p:spPr>
          <a:xfrm>
            <a:off x="2228918" y="435267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204F14-E5FE-4FDC-8E01-9AF70DB5956F}"/>
              </a:ext>
            </a:extLst>
          </p:cNvPr>
          <p:cNvSpPr/>
          <p:nvPr/>
        </p:nvSpPr>
        <p:spPr>
          <a:xfrm>
            <a:off x="3645602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1029051-D7DE-4E6B-A883-22769373187A}"/>
              </a:ext>
            </a:extLst>
          </p:cNvPr>
          <p:cNvSpPr/>
          <p:nvPr/>
        </p:nvSpPr>
        <p:spPr>
          <a:xfrm>
            <a:off x="507828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D90E22D-7819-40AB-838B-1ED95D798145}"/>
              </a:ext>
            </a:extLst>
          </p:cNvPr>
          <p:cNvSpPr/>
          <p:nvPr/>
        </p:nvSpPr>
        <p:spPr>
          <a:xfrm>
            <a:off x="643209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5CA4656-F8A9-4CB0-BD47-8D9396AE4254}"/>
              </a:ext>
            </a:extLst>
          </p:cNvPr>
          <p:cNvSpPr/>
          <p:nvPr/>
        </p:nvSpPr>
        <p:spPr>
          <a:xfrm>
            <a:off x="7867667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98B8A2F-4D1B-4B20-9076-40C805F97DE4}"/>
              </a:ext>
            </a:extLst>
          </p:cNvPr>
          <p:cNvSpPr/>
          <p:nvPr/>
        </p:nvSpPr>
        <p:spPr>
          <a:xfrm>
            <a:off x="9303241" y="439053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BCB05F-7519-4348-A96D-C60FC0C76BF5}"/>
              </a:ext>
            </a:extLst>
          </p:cNvPr>
          <p:cNvSpPr txBox="1"/>
          <p:nvPr/>
        </p:nvSpPr>
        <p:spPr>
          <a:xfrm>
            <a:off x="6332069" y="207695"/>
            <a:ext cx="53338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'hello'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'world'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FA338DD-F527-4EA9-BD53-7B9601186D6C}"/>
              </a:ext>
            </a:extLst>
          </p:cNvPr>
          <p:cNvSpPr/>
          <p:nvPr/>
        </p:nvSpPr>
        <p:spPr>
          <a:xfrm>
            <a:off x="6332069" y="1309535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ACE2D4C-8B5C-4810-A9C0-6D184E0D3D21}"/>
              </a:ext>
            </a:extLst>
          </p:cNvPr>
          <p:cNvCxnSpPr>
            <a:cxnSpLocks/>
            <a:stCxn id="60" idx="3"/>
            <a:endCxn id="66" idx="1"/>
          </p:cNvCxnSpPr>
          <p:nvPr/>
        </p:nvCxnSpPr>
        <p:spPr>
          <a:xfrm>
            <a:off x="6842609" y="1564805"/>
            <a:ext cx="404635" cy="761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21F9AE-1389-47CA-B88B-A34C479073B1}"/>
              </a:ext>
            </a:extLst>
          </p:cNvPr>
          <p:cNvSpPr/>
          <p:nvPr/>
        </p:nvSpPr>
        <p:spPr>
          <a:xfrm>
            <a:off x="7247244" y="1304825"/>
            <a:ext cx="1444792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4FBC94-29B3-4788-AD82-4032D3ECCD60}"/>
              </a:ext>
            </a:extLst>
          </p:cNvPr>
          <p:cNvSpPr/>
          <p:nvPr/>
        </p:nvSpPr>
        <p:spPr>
          <a:xfrm>
            <a:off x="7247244" y="2070635"/>
            <a:ext cx="1444792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'world'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891D4B6-A9E8-487A-A130-0F6E14600780}"/>
              </a:ext>
            </a:extLst>
          </p:cNvPr>
          <p:cNvCxnSpPr>
            <a:cxnSpLocks/>
            <a:stCxn id="31" idx="2"/>
            <a:endCxn id="77" idx="0"/>
          </p:cNvCxnSpPr>
          <p:nvPr/>
        </p:nvCxnSpPr>
        <p:spPr>
          <a:xfrm flipH="1">
            <a:off x="328042" y="3860080"/>
            <a:ext cx="677270" cy="490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D95494C-F000-4F99-859C-3A98F35B6F69}"/>
              </a:ext>
            </a:extLst>
          </p:cNvPr>
          <p:cNvCxnSpPr>
            <a:cxnSpLocks/>
            <a:stCxn id="33" idx="2"/>
            <a:endCxn id="49" idx="0"/>
          </p:cNvCxnSpPr>
          <p:nvPr/>
        </p:nvCxnSpPr>
        <p:spPr>
          <a:xfrm>
            <a:off x="2484188" y="3860080"/>
            <a:ext cx="0" cy="492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42922D-6936-4031-BBBD-EC2A425549B6}"/>
              </a:ext>
            </a:extLst>
          </p:cNvPr>
          <p:cNvCxnSpPr>
            <a:cxnSpLocks/>
            <a:stCxn id="36" idx="2"/>
            <a:endCxn id="50" idx="0"/>
          </p:cNvCxnSpPr>
          <p:nvPr/>
        </p:nvCxnSpPr>
        <p:spPr>
          <a:xfrm>
            <a:off x="3891013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604203E-9608-4AD3-9B20-F0E4597F0E8F}"/>
              </a:ext>
            </a:extLst>
          </p:cNvPr>
          <p:cNvCxnSpPr>
            <a:cxnSpLocks/>
            <a:stCxn id="34" idx="2"/>
            <a:endCxn id="51" idx="0"/>
          </p:cNvCxnSpPr>
          <p:nvPr/>
        </p:nvCxnSpPr>
        <p:spPr>
          <a:xfrm>
            <a:off x="532369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21FD99-47BD-4891-A549-9B371555E785}"/>
              </a:ext>
            </a:extLst>
          </p:cNvPr>
          <p:cNvCxnSpPr>
            <a:cxnSpLocks/>
            <a:stCxn id="41" idx="2"/>
            <a:endCxn id="52" idx="0"/>
          </p:cNvCxnSpPr>
          <p:nvPr/>
        </p:nvCxnSpPr>
        <p:spPr>
          <a:xfrm>
            <a:off x="667750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950396C-6A04-4A53-9155-4462ABAEC094}"/>
              </a:ext>
            </a:extLst>
          </p:cNvPr>
          <p:cNvCxnSpPr>
            <a:cxnSpLocks/>
            <a:stCxn id="44" idx="2"/>
            <a:endCxn id="54" idx="0"/>
          </p:cNvCxnSpPr>
          <p:nvPr/>
        </p:nvCxnSpPr>
        <p:spPr>
          <a:xfrm>
            <a:off x="8113078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22AF7E3-5551-4E00-B3B4-9B6B4E724613}"/>
              </a:ext>
            </a:extLst>
          </p:cNvPr>
          <p:cNvCxnSpPr>
            <a:cxnSpLocks/>
            <a:stCxn id="59" idx="2"/>
            <a:endCxn id="56" idx="0"/>
          </p:cNvCxnSpPr>
          <p:nvPr/>
        </p:nvCxnSpPr>
        <p:spPr>
          <a:xfrm>
            <a:off x="9548652" y="385537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D10942-0CE3-482D-AC7C-512CE1FF9902}"/>
              </a:ext>
            </a:extLst>
          </p:cNvPr>
          <p:cNvSpPr/>
          <p:nvPr/>
        </p:nvSpPr>
        <p:spPr>
          <a:xfrm>
            <a:off x="7277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56151A6-8EC5-4FD5-A86E-B0FA646A8B27}"/>
              </a:ext>
            </a:extLst>
          </p:cNvPr>
          <p:cNvSpPr txBox="1"/>
          <p:nvPr/>
        </p:nvSpPr>
        <p:spPr>
          <a:xfrm>
            <a:off x="922741" y="2819088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0209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-389537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-816429" y="28190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750042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1260582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222891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273945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3635743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414975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121003" y="36048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249998" y="36048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 =['a','b','c','d','e','f','g']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771122" y="36048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506842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557896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642223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693277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4660294" y="36048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089504" y="360481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6942633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8400ED-6E3F-4673-86E9-AEEC2014F3C4}"/>
              </a:ext>
            </a:extLst>
          </p:cNvPr>
          <p:cNvSpPr/>
          <p:nvPr/>
        </p:nvSpPr>
        <p:spPr>
          <a:xfrm>
            <a:off x="785780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AEC69C-E690-4ED6-92CC-7DBBAEA9B14E}"/>
              </a:ext>
            </a:extLst>
          </p:cNvPr>
          <p:cNvSpPr/>
          <p:nvPr/>
        </p:nvSpPr>
        <p:spPr>
          <a:xfrm>
            <a:off x="836834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EB2A389-6799-4029-A97F-4BCB759B992F}"/>
              </a:ext>
            </a:extLst>
          </p:cNvPr>
          <p:cNvCxnSpPr>
            <a:cxnSpLocks/>
            <a:stCxn id="72" idx="3"/>
            <a:endCxn id="44" idx="1"/>
          </p:cNvCxnSpPr>
          <p:nvPr/>
        </p:nvCxnSpPr>
        <p:spPr>
          <a:xfrm flipV="1">
            <a:off x="7453173" y="360481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C6BA8-CB40-41A2-BA80-8CEEB59159B6}"/>
              </a:ext>
            </a:extLst>
          </p:cNvPr>
          <p:cNvSpPr/>
          <p:nvPr/>
        </p:nvSpPr>
        <p:spPr>
          <a:xfrm>
            <a:off x="8378207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3F6E74-5EFD-428A-A5FA-FD01FAAB222E}"/>
              </a:ext>
            </a:extLst>
          </p:cNvPr>
          <p:cNvSpPr/>
          <p:nvPr/>
        </p:nvSpPr>
        <p:spPr>
          <a:xfrm>
            <a:off x="9293382" y="33448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551507B-4AD9-4143-9DD8-1CF5BC2A630C}"/>
              </a:ext>
            </a:extLst>
          </p:cNvPr>
          <p:cNvSpPr/>
          <p:nvPr/>
        </p:nvSpPr>
        <p:spPr>
          <a:xfrm>
            <a:off x="9803922" y="33448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F67A2F2-DA5B-4F14-AF48-7FC15746CE1C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8888747" y="36001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DD7D5BC-3464-4532-BB0C-6DFC5E396692}"/>
              </a:ext>
            </a:extLst>
          </p:cNvPr>
          <p:cNvSpPr/>
          <p:nvPr/>
        </p:nvSpPr>
        <p:spPr>
          <a:xfrm>
            <a:off x="9813781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D25CB0-2C99-4FD7-B8A0-CD8D53A91FE9}"/>
              </a:ext>
            </a:extLst>
          </p:cNvPr>
          <p:cNvSpPr txBox="1"/>
          <p:nvPr/>
        </p:nvSpPr>
        <p:spPr>
          <a:xfrm>
            <a:off x="121003" y="5607069"/>
            <a:ext cx="2500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letters[1] = 10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87B7B47-EDAD-4BAD-A76D-89139554E498}"/>
              </a:ext>
            </a:extLst>
          </p:cNvPr>
          <p:cNvSpPr/>
          <p:nvPr/>
        </p:nvSpPr>
        <p:spPr>
          <a:xfrm>
            <a:off x="75004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FE6D8C-7BB0-4B69-B664-3EC2EDFDB7D3}"/>
              </a:ext>
            </a:extLst>
          </p:cNvPr>
          <p:cNvSpPr/>
          <p:nvPr/>
        </p:nvSpPr>
        <p:spPr>
          <a:xfrm>
            <a:off x="2479035" y="435267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204F14-E5FE-4FDC-8E01-9AF70DB5956F}"/>
              </a:ext>
            </a:extLst>
          </p:cNvPr>
          <p:cNvSpPr/>
          <p:nvPr/>
        </p:nvSpPr>
        <p:spPr>
          <a:xfrm>
            <a:off x="3645602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1029051-D7DE-4E6B-A883-22769373187A}"/>
              </a:ext>
            </a:extLst>
          </p:cNvPr>
          <p:cNvSpPr/>
          <p:nvPr/>
        </p:nvSpPr>
        <p:spPr>
          <a:xfrm>
            <a:off x="507828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D90E22D-7819-40AB-838B-1ED95D798145}"/>
              </a:ext>
            </a:extLst>
          </p:cNvPr>
          <p:cNvSpPr/>
          <p:nvPr/>
        </p:nvSpPr>
        <p:spPr>
          <a:xfrm>
            <a:off x="643209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5CA4656-F8A9-4CB0-BD47-8D9396AE4254}"/>
              </a:ext>
            </a:extLst>
          </p:cNvPr>
          <p:cNvSpPr/>
          <p:nvPr/>
        </p:nvSpPr>
        <p:spPr>
          <a:xfrm>
            <a:off x="7867667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98B8A2F-4D1B-4B20-9076-40C805F97DE4}"/>
              </a:ext>
            </a:extLst>
          </p:cNvPr>
          <p:cNvSpPr/>
          <p:nvPr/>
        </p:nvSpPr>
        <p:spPr>
          <a:xfrm>
            <a:off x="9303241" y="439053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BCB05F-7519-4348-A96D-C60FC0C76BF5}"/>
              </a:ext>
            </a:extLst>
          </p:cNvPr>
          <p:cNvSpPr txBox="1"/>
          <p:nvPr/>
        </p:nvSpPr>
        <p:spPr>
          <a:xfrm>
            <a:off x="6332069" y="207695"/>
            <a:ext cx="53338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'hello'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10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FA338DD-F527-4EA9-BD53-7B9601186D6C}"/>
              </a:ext>
            </a:extLst>
          </p:cNvPr>
          <p:cNvSpPr/>
          <p:nvPr/>
        </p:nvSpPr>
        <p:spPr>
          <a:xfrm>
            <a:off x="6332069" y="1309535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ACE2D4C-8B5C-4810-A9C0-6D184E0D3D21}"/>
              </a:ext>
            </a:extLst>
          </p:cNvPr>
          <p:cNvCxnSpPr>
            <a:cxnSpLocks/>
            <a:stCxn id="60" idx="3"/>
            <a:endCxn id="66" idx="1"/>
          </p:cNvCxnSpPr>
          <p:nvPr/>
        </p:nvCxnSpPr>
        <p:spPr>
          <a:xfrm>
            <a:off x="6842609" y="1564805"/>
            <a:ext cx="404635" cy="761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21F9AE-1389-47CA-B88B-A34C479073B1}"/>
              </a:ext>
            </a:extLst>
          </p:cNvPr>
          <p:cNvSpPr/>
          <p:nvPr/>
        </p:nvSpPr>
        <p:spPr>
          <a:xfrm>
            <a:off x="7247244" y="1304825"/>
            <a:ext cx="1444792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4FBC94-29B3-4788-AD82-4032D3ECCD60}"/>
              </a:ext>
            </a:extLst>
          </p:cNvPr>
          <p:cNvSpPr/>
          <p:nvPr/>
        </p:nvSpPr>
        <p:spPr>
          <a:xfrm>
            <a:off x="7247244" y="2070635"/>
            <a:ext cx="620423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891D4B6-A9E8-487A-A130-0F6E14600780}"/>
              </a:ext>
            </a:extLst>
          </p:cNvPr>
          <p:cNvCxnSpPr>
            <a:cxnSpLocks/>
            <a:stCxn id="31" idx="2"/>
            <a:endCxn id="77" idx="0"/>
          </p:cNvCxnSpPr>
          <p:nvPr/>
        </p:nvCxnSpPr>
        <p:spPr>
          <a:xfrm flipH="1">
            <a:off x="328042" y="3860080"/>
            <a:ext cx="677270" cy="490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D95494C-F000-4F99-859C-3A98F35B6F69}"/>
              </a:ext>
            </a:extLst>
          </p:cNvPr>
          <p:cNvCxnSpPr>
            <a:cxnSpLocks/>
            <a:stCxn id="33" idx="2"/>
            <a:endCxn id="57" idx="0"/>
          </p:cNvCxnSpPr>
          <p:nvPr/>
        </p:nvCxnSpPr>
        <p:spPr>
          <a:xfrm flipH="1">
            <a:off x="2070246" y="3860080"/>
            <a:ext cx="413942" cy="48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42922D-6936-4031-BBBD-EC2A425549B6}"/>
              </a:ext>
            </a:extLst>
          </p:cNvPr>
          <p:cNvCxnSpPr>
            <a:cxnSpLocks/>
            <a:stCxn id="36" idx="2"/>
            <a:endCxn id="50" idx="0"/>
          </p:cNvCxnSpPr>
          <p:nvPr/>
        </p:nvCxnSpPr>
        <p:spPr>
          <a:xfrm>
            <a:off x="3891013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604203E-9608-4AD3-9B20-F0E4597F0E8F}"/>
              </a:ext>
            </a:extLst>
          </p:cNvPr>
          <p:cNvCxnSpPr>
            <a:cxnSpLocks/>
            <a:stCxn id="34" idx="2"/>
            <a:endCxn id="51" idx="0"/>
          </p:cNvCxnSpPr>
          <p:nvPr/>
        </p:nvCxnSpPr>
        <p:spPr>
          <a:xfrm>
            <a:off x="532369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21FD99-47BD-4891-A549-9B371555E785}"/>
              </a:ext>
            </a:extLst>
          </p:cNvPr>
          <p:cNvCxnSpPr>
            <a:cxnSpLocks/>
            <a:stCxn id="41" idx="2"/>
            <a:endCxn id="52" idx="0"/>
          </p:cNvCxnSpPr>
          <p:nvPr/>
        </p:nvCxnSpPr>
        <p:spPr>
          <a:xfrm>
            <a:off x="667750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950396C-6A04-4A53-9155-4462ABAEC094}"/>
              </a:ext>
            </a:extLst>
          </p:cNvPr>
          <p:cNvCxnSpPr>
            <a:cxnSpLocks/>
            <a:stCxn id="44" idx="2"/>
            <a:endCxn id="54" idx="0"/>
          </p:cNvCxnSpPr>
          <p:nvPr/>
        </p:nvCxnSpPr>
        <p:spPr>
          <a:xfrm>
            <a:off x="8113078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22AF7E3-5551-4E00-B3B4-9B6B4E724613}"/>
              </a:ext>
            </a:extLst>
          </p:cNvPr>
          <p:cNvCxnSpPr>
            <a:cxnSpLocks/>
            <a:stCxn id="59" idx="2"/>
            <a:endCxn id="56" idx="0"/>
          </p:cNvCxnSpPr>
          <p:nvPr/>
        </p:nvCxnSpPr>
        <p:spPr>
          <a:xfrm>
            <a:off x="9548652" y="385537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D10942-0CE3-482D-AC7C-512CE1FF9902}"/>
              </a:ext>
            </a:extLst>
          </p:cNvPr>
          <p:cNvSpPr/>
          <p:nvPr/>
        </p:nvSpPr>
        <p:spPr>
          <a:xfrm>
            <a:off x="7277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56151A6-8EC5-4FD5-A86E-B0FA646A8B27}"/>
              </a:ext>
            </a:extLst>
          </p:cNvPr>
          <p:cNvSpPr txBox="1"/>
          <p:nvPr/>
        </p:nvSpPr>
        <p:spPr>
          <a:xfrm>
            <a:off x="922741" y="2819088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168D472-9504-464F-8548-911165FCEB41}"/>
              </a:ext>
            </a:extLst>
          </p:cNvPr>
          <p:cNvSpPr/>
          <p:nvPr/>
        </p:nvSpPr>
        <p:spPr>
          <a:xfrm>
            <a:off x="1814976" y="434786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BDFDBE-F06B-4595-B878-59D6758C0D39}"/>
              </a:ext>
            </a:extLst>
          </p:cNvPr>
          <p:cNvSpPr txBox="1"/>
          <p:nvPr/>
        </p:nvSpPr>
        <p:spPr>
          <a:xfrm>
            <a:off x="2430479" y="2819088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063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-389537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-816429" y="28190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750042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1260582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222891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273945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3635743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414975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121003" y="36048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249998" y="36048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 =['a','b','c','d','e','f','g']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771122" y="36048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506842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557896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642223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693277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4660294" y="36048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089504" y="360481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6942633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8400ED-6E3F-4673-86E9-AEEC2014F3C4}"/>
              </a:ext>
            </a:extLst>
          </p:cNvPr>
          <p:cNvSpPr/>
          <p:nvPr/>
        </p:nvSpPr>
        <p:spPr>
          <a:xfrm>
            <a:off x="785780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AEC69C-E690-4ED6-92CC-7DBBAEA9B14E}"/>
              </a:ext>
            </a:extLst>
          </p:cNvPr>
          <p:cNvSpPr/>
          <p:nvPr/>
        </p:nvSpPr>
        <p:spPr>
          <a:xfrm>
            <a:off x="836834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EB2A389-6799-4029-A97F-4BCB759B992F}"/>
              </a:ext>
            </a:extLst>
          </p:cNvPr>
          <p:cNvCxnSpPr>
            <a:cxnSpLocks/>
            <a:stCxn id="72" idx="3"/>
            <a:endCxn id="44" idx="1"/>
          </p:cNvCxnSpPr>
          <p:nvPr/>
        </p:nvCxnSpPr>
        <p:spPr>
          <a:xfrm flipV="1">
            <a:off x="7453173" y="360481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C6BA8-CB40-41A2-BA80-8CEEB59159B6}"/>
              </a:ext>
            </a:extLst>
          </p:cNvPr>
          <p:cNvSpPr/>
          <p:nvPr/>
        </p:nvSpPr>
        <p:spPr>
          <a:xfrm>
            <a:off x="8378207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3F6E74-5EFD-428A-A5FA-FD01FAAB222E}"/>
              </a:ext>
            </a:extLst>
          </p:cNvPr>
          <p:cNvSpPr/>
          <p:nvPr/>
        </p:nvSpPr>
        <p:spPr>
          <a:xfrm>
            <a:off x="9293382" y="33448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551507B-4AD9-4143-9DD8-1CF5BC2A630C}"/>
              </a:ext>
            </a:extLst>
          </p:cNvPr>
          <p:cNvSpPr/>
          <p:nvPr/>
        </p:nvSpPr>
        <p:spPr>
          <a:xfrm>
            <a:off x="9803922" y="33448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F67A2F2-DA5B-4F14-AF48-7FC15746CE1C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8888747" y="36001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DD7D5BC-3464-4532-BB0C-6DFC5E396692}"/>
              </a:ext>
            </a:extLst>
          </p:cNvPr>
          <p:cNvSpPr/>
          <p:nvPr/>
        </p:nvSpPr>
        <p:spPr>
          <a:xfrm>
            <a:off x="9813781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D25CB0-2C99-4FD7-B8A0-CD8D53A91FE9}"/>
              </a:ext>
            </a:extLst>
          </p:cNvPr>
          <p:cNvSpPr txBox="1"/>
          <p:nvPr/>
        </p:nvSpPr>
        <p:spPr>
          <a:xfrm>
            <a:off x="121003" y="5607069"/>
            <a:ext cx="2579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letters[2] = 1.0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87B7B47-EDAD-4BAD-A76D-89139554E498}"/>
              </a:ext>
            </a:extLst>
          </p:cNvPr>
          <p:cNvSpPr/>
          <p:nvPr/>
        </p:nvSpPr>
        <p:spPr>
          <a:xfrm>
            <a:off x="75004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FE6D8C-7BB0-4B69-B664-3EC2EDFDB7D3}"/>
              </a:ext>
            </a:extLst>
          </p:cNvPr>
          <p:cNvSpPr/>
          <p:nvPr/>
        </p:nvSpPr>
        <p:spPr>
          <a:xfrm>
            <a:off x="2479035" y="435267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204F14-E5FE-4FDC-8E01-9AF70DB5956F}"/>
              </a:ext>
            </a:extLst>
          </p:cNvPr>
          <p:cNvSpPr/>
          <p:nvPr/>
        </p:nvSpPr>
        <p:spPr>
          <a:xfrm>
            <a:off x="4078256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1029051-D7DE-4E6B-A883-22769373187A}"/>
              </a:ext>
            </a:extLst>
          </p:cNvPr>
          <p:cNvSpPr/>
          <p:nvPr/>
        </p:nvSpPr>
        <p:spPr>
          <a:xfrm>
            <a:off x="507828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D90E22D-7819-40AB-838B-1ED95D798145}"/>
              </a:ext>
            </a:extLst>
          </p:cNvPr>
          <p:cNvSpPr/>
          <p:nvPr/>
        </p:nvSpPr>
        <p:spPr>
          <a:xfrm>
            <a:off x="643209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5CA4656-F8A9-4CB0-BD47-8D9396AE4254}"/>
              </a:ext>
            </a:extLst>
          </p:cNvPr>
          <p:cNvSpPr/>
          <p:nvPr/>
        </p:nvSpPr>
        <p:spPr>
          <a:xfrm>
            <a:off x="7867667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98B8A2F-4D1B-4B20-9076-40C805F97DE4}"/>
              </a:ext>
            </a:extLst>
          </p:cNvPr>
          <p:cNvSpPr/>
          <p:nvPr/>
        </p:nvSpPr>
        <p:spPr>
          <a:xfrm>
            <a:off x="9303241" y="439053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BCB05F-7519-4348-A96D-C60FC0C76BF5}"/>
              </a:ext>
            </a:extLst>
          </p:cNvPr>
          <p:cNvSpPr txBox="1"/>
          <p:nvPr/>
        </p:nvSpPr>
        <p:spPr>
          <a:xfrm>
            <a:off x="6332069" y="207695"/>
            <a:ext cx="53338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'hello'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10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FA338DD-F527-4EA9-BD53-7B9601186D6C}"/>
              </a:ext>
            </a:extLst>
          </p:cNvPr>
          <p:cNvSpPr/>
          <p:nvPr/>
        </p:nvSpPr>
        <p:spPr>
          <a:xfrm>
            <a:off x="6332069" y="1309535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ACE2D4C-8B5C-4810-A9C0-6D184E0D3D21}"/>
              </a:ext>
            </a:extLst>
          </p:cNvPr>
          <p:cNvCxnSpPr>
            <a:cxnSpLocks/>
            <a:stCxn id="60" idx="3"/>
            <a:endCxn id="66" idx="1"/>
          </p:cNvCxnSpPr>
          <p:nvPr/>
        </p:nvCxnSpPr>
        <p:spPr>
          <a:xfrm>
            <a:off x="6842609" y="1564805"/>
            <a:ext cx="404635" cy="761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21F9AE-1389-47CA-B88B-A34C479073B1}"/>
              </a:ext>
            </a:extLst>
          </p:cNvPr>
          <p:cNvSpPr/>
          <p:nvPr/>
        </p:nvSpPr>
        <p:spPr>
          <a:xfrm>
            <a:off x="7247244" y="1304825"/>
            <a:ext cx="1444792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4FBC94-29B3-4788-AD82-4032D3ECCD60}"/>
              </a:ext>
            </a:extLst>
          </p:cNvPr>
          <p:cNvSpPr/>
          <p:nvPr/>
        </p:nvSpPr>
        <p:spPr>
          <a:xfrm>
            <a:off x="7247244" y="2070635"/>
            <a:ext cx="620423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891D4B6-A9E8-487A-A130-0F6E14600780}"/>
              </a:ext>
            </a:extLst>
          </p:cNvPr>
          <p:cNvCxnSpPr>
            <a:cxnSpLocks/>
            <a:stCxn id="31" idx="2"/>
            <a:endCxn id="77" idx="0"/>
          </p:cNvCxnSpPr>
          <p:nvPr/>
        </p:nvCxnSpPr>
        <p:spPr>
          <a:xfrm flipH="1">
            <a:off x="328042" y="3860080"/>
            <a:ext cx="677270" cy="490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D95494C-F000-4F99-859C-3A98F35B6F69}"/>
              </a:ext>
            </a:extLst>
          </p:cNvPr>
          <p:cNvCxnSpPr>
            <a:cxnSpLocks/>
            <a:stCxn id="33" idx="2"/>
            <a:endCxn id="57" idx="0"/>
          </p:cNvCxnSpPr>
          <p:nvPr/>
        </p:nvCxnSpPr>
        <p:spPr>
          <a:xfrm flipH="1">
            <a:off x="2070246" y="3860080"/>
            <a:ext cx="413942" cy="48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42922D-6936-4031-BBBD-EC2A425549B6}"/>
              </a:ext>
            </a:extLst>
          </p:cNvPr>
          <p:cNvCxnSpPr>
            <a:cxnSpLocks/>
            <a:stCxn id="36" idx="2"/>
            <a:endCxn id="80" idx="0"/>
          </p:cNvCxnSpPr>
          <p:nvPr/>
        </p:nvCxnSpPr>
        <p:spPr>
          <a:xfrm flipH="1">
            <a:off x="3671397" y="3860080"/>
            <a:ext cx="219616" cy="529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604203E-9608-4AD3-9B20-F0E4597F0E8F}"/>
              </a:ext>
            </a:extLst>
          </p:cNvPr>
          <p:cNvCxnSpPr>
            <a:cxnSpLocks/>
            <a:stCxn id="34" idx="2"/>
            <a:endCxn id="51" idx="0"/>
          </p:cNvCxnSpPr>
          <p:nvPr/>
        </p:nvCxnSpPr>
        <p:spPr>
          <a:xfrm>
            <a:off x="532369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21FD99-47BD-4891-A549-9B371555E785}"/>
              </a:ext>
            </a:extLst>
          </p:cNvPr>
          <p:cNvCxnSpPr>
            <a:cxnSpLocks/>
            <a:stCxn id="41" idx="2"/>
            <a:endCxn id="52" idx="0"/>
          </p:cNvCxnSpPr>
          <p:nvPr/>
        </p:nvCxnSpPr>
        <p:spPr>
          <a:xfrm>
            <a:off x="667750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950396C-6A04-4A53-9155-4462ABAEC094}"/>
              </a:ext>
            </a:extLst>
          </p:cNvPr>
          <p:cNvCxnSpPr>
            <a:cxnSpLocks/>
            <a:stCxn id="44" idx="2"/>
            <a:endCxn id="54" idx="0"/>
          </p:cNvCxnSpPr>
          <p:nvPr/>
        </p:nvCxnSpPr>
        <p:spPr>
          <a:xfrm>
            <a:off x="8113078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22AF7E3-5551-4E00-B3B4-9B6B4E724613}"/>
              </a:ext>
            </a:extLst>
          </p:cNvPr>
          <p:cNvCxnSpPr>
            <a:cxnSpLocks/>
            <a:stCxn id="59" idx="2"/>
            <a:endCxn id="56" idx="0"/>
          </p:cNvCxnSpPr>
          <p:nvPr/>
        </p:nvCxnSpPr>
        <p:spPr>
          <a:xfrm>
            <a:off x="9548652" y="385537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D10942-0CE3-482D-AC7C-512CE1FF9902}"/>
              </a:ext>
            </a:extLst>
          </p:cNvPr>
          <p:cNvSpPr/>
          <p:nvPr/>
        </p:nvSpPr>
        <p:spPr>
          <a:xfrm>
            <a:off x="7277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56151A6-8EC5-4FD5-A86E-B0FA646A8B27}"/>
              </a:ext>
            </a:extLst>
          </p:cNvPr>
          <p:cNvSpPr txBox="1"/>
          <p:nvPr/>
        </p:nvSpPr>
        <p:spPr>
          <a:xfrm>
            <a:off x="922741" y="2819088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168D472-9504-464F-8548-911165FCEB41}"/>
              </a:ext>
            </a:extLst>
          </p:cNvPr>
          <p:cNvSpPr/>
          <p:nvPr/>
        </p:nvSpPr>
        <p:spPr>
          <a:xfrm>
            <a:off x="1814976" y="434786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BDFDBE-F06B-4595-B878-59D6758C0D39}"/>
              </a:ext>
            </a:extLst>
          </p:cNvPr>
          <p:cNvSpPr txBox="1"/>
          <p:nvPr/>
        </p:nvSpPr>
        <p:spPr>
          <a:xfrm>
            <a:off x="2430479" y="2819088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D59C4B2-A986-4714-9795-8968F27882D8}"/>
              </a:ext>
            </a:extLst>
          </p:cNvPr>
          <p:cNvSpPr txBox="1"/>
          <p:nvPr/>
        </p:nvSpPr>
        <p:spPr>
          <a:xfrm>
            <a:off x="3645602" y="2807669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BC8A77D-D1C5-45ED-8488-F74F6E2F3A55}"/>
              </a:ext>
            </a:extLst>
          </p:cNvPr>
          <p:cNvSpPr/>
          <p:nvPr/>
        </p:nvSpPr>
        <p:spPr>
          <a:xfrm>
            <a:off x="3416127" y="4389271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13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130557" y="786589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letters[2:5]=['C','D','E']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DF47CBE-A977-4E82-87CB-B3BC903628BB}"/>
              </a:ext>
            </a:extLst>
          </p:cNvPr>
          <p:cNvSpPr/>
          <p:nvPr/>
        </p:nvSpPr>
        <p:spPr>
          <a:xfrm>
            <a:off x="-76220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EF350E3-E8B6-4581-A941-5A4E6BF209E6}"/>
              </a:ext>
            </a:extLst>
          </p:cNvPr>
          <p:cNvSpPr txBox="1"/>
          <p:nvPr/>
        </p:nvSpPr>
        <p:spPr>
          <a:xfrm>
            <a:off x="-503112" y="14093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CCC9F52-5124-4CF0-9369-36B1619D9611}"/>
              </a:ext>
            </a:extLst>
          </p:cNvPr>
          <p:cNvSpPr/>
          <p:nvPr/>
        </p:nvSpPr>
        <p:spPr>
          <a:xfrm>
            <a:off x="1063359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7E8DF2-5DBC-4779-9EDD-68D68D758E26}"/>
              </a:ext>
            </a:extLst>
          </p:cNvPr>
          <p:cNvSpPr/>
          <p:nvPr/>
        </p:nvSpPr>
        <p:spPr>
          <a:xfrm>
            <a:off x="1573899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18C1716-BFCE-445D-9BF3-6A7719505331}"/>
              </a:ext>
            </a:extLst>
          </p:cNvPr>
          <p:cNvSpPr/>
          <p:nvPr/>
        </p:nvSpPr>
        <p:spPr>
          <a:xfrm>
            <a:off x="2542235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9506C35-EFA1-415A-98EE-A4CFADA68BFE}"/>
              </a:ext>
            </a:extLst>
          </p:cNvPr>
          <p:cNvSpPr/>
          <p:nvPr/>
        </p:nvSpPr>
        <p:spPr>
          <a:xfrm>
            <a:off x="3052775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406C6CC-EFB7-464F-A382-023049B43AF9}"/>
              </a:ext>
            </a:extLst>
          </p:cNvPr>
          <p:cNvSpPr/>
          <p:nvPr/>
        </p:nvSpPr>
        <p:spPr>
          <a:xfrm>
            <a:off x="3949060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7429D6F-3A83-4A52-9BC4-748F0B3D02A1}"/>
              </a:ext>
            </a:extLst>
          </p:cNvPr>
          <p:cNvSpPr/>
          <p:nvPr/>
        </p:nvSpPr>
        <p:spPr>
          <a:xfrm>
            <a:off x="446307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5EBB756-2938-4F08-BA17-4DB939B4B2EE}"/>
              </a:ext>
            </a:extLst>
          </p:cNvPr>
          <p:cNvCxnSpPr>
            <a:stCxn id="81" idx="3"/>
            <a:endCxn id="83" idx="1"/>
          </p:cNvCxnSpPr>
          <p:nvPr/>
        </p:nvCxnSpPr>
        <p:spPr>
          <a:xfrm>
            <a:off x="434320" y="21951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2DAD63D-6449-43BC-95F8-71F68CCDA58D}"/>
              </a:ext>
            </a:extLst>
          </p:cNvPr>
          <p:cNvCxnSpPr>
            <a:cxnSpLocks/>
            <a:stCxn id="86" idx="3"/>
            <a:endCxn id="87" idx="1"/>
          </p:cNvCxnSpPr>
          <p:nvPr/>
        </p:nvCxnSpPr>
        <p:spPr>
          <a:xfrm>
            <a:off x="3563315" y="21951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7C36E97-2289-4F7B-9DAD-EB6C72876002}"/>
              </a:ext>
            </a:extLst>
          </p:cNvPr>
          <p:cNvCxnSpPr>
            <a:cxnSpLocks/>
            <a:stCxn id="84" idx="3"/>
            <a:endCxn id="85" idx="1"/>
          </p:cNvCxnSpPr>
          <p:nvPr/>
        </p:nvCxnSpPr>
        <p:spPr>
          <a:xfrm>
            <a:off x="2084439" y="21951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838F8A6-64BE-43BA-80BB-ABE4C9DE124E}"/>
              </a:ext>
            </a:extLst>
          </p:cNvPr>
          <p:cNvSpPr/>
          <p:nvPr/>
        </p:nvSpPr>
        <p:spPr>
          <a:xfrm>
            <a:off x="5381741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6FE8273-3FAA-4E05-9896-9FAD784B1B64}"/>
              </a:ext>
            </a:extLst>
          </p:cNvPr>
          <p:cNvSpPr/>
          <p:nvPr/>
        </p:nvSpPr>
        <p:spPr>
          <a:xfrm>
            <a:off x="589228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AA9C45B-22CB-4C35-BF9C-0F0E670C8B7E}"/>
              </a:ext>
            </a:extLst>
          </p:cNvPr>
          <p:cNvSpPr/>
          <p:nvPr/>
        </p:nvSpPr>
        <p:spPr>
          <a:xfrm>
            <a:off x="6735551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B8552C2-293F-4AD5-BD98-87FF58AF10DA}"/>
              </a:ext>
            </a:extLst>
          </p:cNvPr>
          <p:cNvSpPr/>
          <p:nvPr/>
        </p:nvSpPr>
        <p:spPr>
          <a:xfrm>
            <a:off x="724609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5E70BE-0906-4E5A-B7C4-D9CB21A19102}"/>
              </a:ext>
            </a:extLst>
          </p:cNvPr>
          <p:cNvCxnSpPr>
            <a:cxnSpLocks/>
            <a:stCxn id="88" idx="3"/>
            <a:endCxn id="92" idx="1"/>
          </p:cNvCxnSpPr>
          <p:nvPr/>
        </p:nvCxnSpPr>
        <p:spPr>
          <a:xfrm>
            <a:off x="4973611" y="21951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F686884-345C-401A-8C54-46F8C6719DE8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>
            <a:off x="6402821" y="219511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57D6E19-0C8C-4929-A971-7DFDAE60EE63}"/>
              </a:ext>
            </a:extLst>
          </p:cNvPr>
          <p:cNvSpPr/>
          <p:nvPr/>
        </p:nvSpPr>
        <p:spPr>
          <a:xfrm>
            <a:off x="7255950" y="19445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E88FC53-8761-420E-BBF1-9BA3B4DA0E58}"/>
              </a:ext>
            </a:extLst>
          </p:cNvPr>
          <p:cNvSpPr/>
          <p:nvPr/>
        </p:nvSpPr>
        <p:spPr>
          <a:xfrm>
            <a:off x="8171125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3840ED-5F74-4ABE-8119-FBD501240164}"/>
              </a:ext>
            </a:extLst>
          </p:cNvPr>
          <p:cNvSpPr/>
          <p:nvPr/>
        </p:nvSpPr>
        <p:spPr>
          <a:xfrm>
            <a:off x="8681665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A26BCF1-85F6-47C4-9708-7242DA900315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 flipV="1">
            <a:off x="7766490" y="219511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20CF3FF-DC91-466D-8D76-E9B620D53FA6}"/>
              </a:ext>
            </a:extLst>
          </p:cNvPr>
          <p:cNvSpPr/>
          <p:nvPr/>
        </p:nvSpPr>
        <p:spPr>
          <a:xfrm>
            <a:off x="8691524" y="19445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88453B9-A71E-4337-924A-9632A9170DE9}"/>
              </a:ext>
            </a:extLst>
          </p:cNvPr>
          <p:cNvSpPr/>
          <p:nvPr/>
        </p:nvSpPr>
        <p:spPr>
          <a:xfrm>
            <a:off x="9606699" y="19351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33B5E6D-A6A5-4123-B3EB-0B532A79BA0B}"/>
              </a:ext>
            </a:extLst>
          </p:cNvPr>
          <p:cNvSpPr/>
          <p:nvPr/>
        </p:nvSpPr>
        <p:spPr>
          <a:xfrm>
            <a:off x="10117239" y="19351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BA6CF61-948E-47B2-AFBA-7821650AF82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9202064" y="21904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1BB84FB-548D-424C-B1CB-325114925C63}"/>
              </a:ext>
            </a:extLst>
          </p:cNvPr>
          <p:cNvSpPr/>
          <p:nvPr/>
        </p:nvSpPr>
        <p:spPr>
          <a:xfrm>
            <a:off x="10127098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44ABD43-B229-4FD4-9F31-78FEF1259A65}"/>
              </a:ext>
            </a:extLst>
          </p:cNvPr>
          <p:cNvSpPr txBox="1"/>
          <p:nvPr/>
        </p:nvSpPr>
        <p:spPr>
          <a:xfrm>
            <a:off x="179050" y="2779290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letters[2:5]=[]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2F0D81C-B1FA-4399-BA6E-335E2D8B59EA}"/>
              </a:ext>
            </a:extLst>
          </p:cNvPr>
          <p:cNvSpPr/>
          <p:nvPr/>
        </p:nvSpPr>
        <p:spPr>
          <a:xfrm>
            <a:off x="53320" y="426145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68FF518-FECD-42BA-B9A6-650255449CF5}"/>
              </a:ext>
            </a:extLst>
          </p:cNvPr>
          <p:cNvSpPr txBox="1"/>
          <p:nvPr/>
        </p:nvSpPr>
        <p:spPr>
          <a:xfrm>
            <a:off x="-373572" y="3730999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2217BEB-1373-4DA0-9D68-F2BF9543CBCF}"/>
              </a:ext>
            </a:extLst>
          </p:cNvPr>
          <p:cNvSpPr/>
          <p:nvPr/>
        </p:nvSpPr>
        <p:spPr>
          <a:xfrm>
            <a:off x="1192899" y="4261451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CF9F630-562D-48D3-AB16-26B844917A5A}"/>
              </a:ext>
            </a:extLst>
          </p:cNvPr>
          <p:cNvSpPr/>
          <p:nvPr/>
        </p:nvSpPr>
        <p:spPr>
          <a:xfrm>
            <a:off x="1703439" y="426145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3E2CBD2-1897-4EFF-8D60-42FA0BCAB3E7}"/>
              </a:ext>
            </a:extLst>
          </p:cNvPr>
          <p:cNvSpPr/>
          <p:nvPr/>
        </p:nvSpPr>
        <p:spPr>
          <a:xfrm>
            <a:off x="2671775" y="4261451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42BC49B-193E-4EE5-B8D1-B9578A526C31}"/>
              </a:ext>
            </a:extLst>
          </p:cNvPr>
          <p:cNvSpPr/>
          <p:nvPr/>
        </p:nvSpPr>
        <p:spPr>
          <a:xfrm>
            <a:off x="3182315" y="426145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6A8350D0-DADD-4529-AF16-527C36B9A96B}"/>
              </a:ext>
            </a:extLst>
          </p:cNvPr>
          <p:cNvCxnSpPr>
            <a:stCxn id="108" idx="3"/>
            <a:endCxn id="110" idx="1"/>
          </p:cNvCxnSpPr>
          <p:nvPr/>
        </p:nvCxnSpPr>
        <p:spPr>
          <a:xfrm>
            <a:off x="563860" y="4516721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639E2B1-1701-4C5A-924F-5A2B63A7D758}"/>
              </a:ext>
            </a:extLst>
          </p:cNvPr>
          <p:cNvCxnSpPr>
            <a:cxnSpLocks/>
            <a:stCxn id="113" idx="3"/>
            <a:endCxn id="126" idx="1"/>
          </p:cNvCxnSpPr>
          <p:nvPr/>
        </p:nvCxnSpPr>
        <p:spPr>
          <a:xfrm>
            <a:off x="3692855" y="4516721"/>
            <a:ext cx="4607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FC0E35E2-B813-4E3C-838E-D544FE86C1D5}"/>
              </a:ext>
            </a:extLst>
          </p:cNvPr>
          <p:cNvCxnSpPr>
            <a:cxnSpLocks/>
            <a:stCxn id="111" idx="3"/>
            <a:endCxn id="112" idx="1"/>
          </p:cNvCxnSpPr>
          <p:nvPr/>
        </p:nvCxnSpPr>
        <p:spPr>
          <a:xfrm>
            <a:off x="2213979" y="4516721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02F87BF-03A0-4D77-99B6-C716C49C8A49}"/>
              </a:ext>
            </a:extLst>
          </p:cNvPr>
          <p:cNvSpPr/>
          <p:nvPr/>
        </p:nvSpPr>
        <p:spPr>
          <a:xfrm>
            <a:off x="8300665" y="4261451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577F53B-A6D6-4515-9D6D-85436616347F}"/>
              </a:ext>
            </a:extLst>
          </p:cNvPr>
          <p:cNvSpPr/>
          <p:nvPr/>
        </p:nvSpPr>
        <p:spPr>
          <a:xfrm>
            <a:off x="8811205" y="426145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94CAE45A-7753-44DF-9F85-B59EE0720C63}"/>
              </a:ext>
            </a:extLst>
          </p:cNvPr>
          <p:cNvSpPr/>
          <p:nvPr/>
        </p:nvSpPr>
        <p:spPr>
          <a:xfrm>
            <a:off x="8821064" y="426616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E9F4DED-D89E-4A55-A1B5-EFDE4971CAD5}"/>
              </a:ext>
            </a:extLst>
          </p:cNvPr>
          <p:cNvSpPr/>
          <p:nvPr/>
        </p:nvSpPr>
        <p:spPr>
          <a:xfrm>
            <a:off x="9736239" y="4256741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A496CC8-AAC1-4E82-9B21-83B7E563F058}"/>
              </a:ext>
            </a:extLst>
          </p:cNvPr>
          <p:cNvSpPr/>
          <p:nvPr/>
        </p:nvSpPr>
        <p:spPr>
          <a:xfrm>
            <a:off x="10246779" y="425674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EB7CFBF1-F44A-41E1-9F3F-831D1E6435FE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9331604" y="4512011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7824D61-9A0D-419C-9664-202B942E62CF}"/>
              </a:ext>
            </a:extLst>
          </p:cNvPr>
          <p:cNvSpPr/>
          <p:nvPr/>
        </p:nvSpPr>
        <p:spPr>
          <a:xfrm>
            <a:off x="10256638" y="426145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DE71F9-7026-4346-A978-1C81CEC0B83E}"/>
              </a:ext>
            </a:extLst>
          </p:cNvPr>
          <p:cNvSpPr txBox="1"/>
          <p:nvPr/>
        </p:nvSpPr>
        <p:spPr>
          <a:xfrm>
            <a:off x="4376442" y="367878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7559F7A-C923-4036-905C-F91FDCC90DAA}"/>
              </a:ext>
            </a:extLst>
          </p:cNvPr>
          <p:cNvSpPr txBox="1"/>
          <p:nvPr/>
        </p:nvSpPr>
        <p:spPr>
          <a:xfrm>
            <a:off x="5637011" y="367878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[3]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A826F9E-8887-43BB-A579-FDE072D66343}"/>
              </a:ext>
            </a:extLst>
          </p:cNvPr>
          <p:cNvSpPr txBox="1"/>
          <p:nvPr/>
        </p:nvSpPr>
        <p:spPr>
          <a:xfrm>
            <a:off x="7040916" y="367878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[4]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796A35-9448-4102-B14F-95D631916C6A}"/>
              </a:ext>
            </a:extLst>
          </p:cNvPr>
          <p:cNvSpPr txBox="1"/>
          <p:nvPr/>
        </p:nvSpPr>
        <p:spPr>
          <a:xfrm>
            <a:off x="2051393" y="4807001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letters[:]=[]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21A57F4-A61C-4E1B-94B8-0A0261DE2EAD}"/>
              </a:ext>
            </a:extLst>
          </p:cNvPr>
          <p:cNvSpPr/>
          <p:nvPr/>
        </p:nvSpPr>
        <p:spPr>
          <a:xfrm>
            <a:off x="53831" y="608150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C80F9EA-32BA-49F0-982C-F07215177F0D}"/>
              </a:ext>
            </a:extLst>
          </p:cNvPr>
          <p:cNvSpPr txBox="1"/>
          <p:nvPr/>
        </p:nvSpPr>
        <p:spPr>
          <a:xfrm>
            <a:off x="-373061" y="5551049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6395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130557" y="786589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letters=['a','b','c','d']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DF47CBE-A977-4E82-87CB-B3BC903628BB}"/>
              </a:ext>
            </a:extLst>
          </p:cNvPr>
          <p:cNvSpPr/>
          <p:nvPr/>
        </p:nvSpPr>
        <p:spPr>
          <a:xfrm>
            <a:off x="-76220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EF350E3-E8B6-4581-A941-5A4E6BF209E6}"/>
              </a:ext>
            </a:extLst>
          </p:cNvPr>
          <p:cNvSpPr txBox="1"/>
          <p:nvPr/>
        </p:nvSpPr>
        <p:spPr>
          <a:xfrm>
            <a:off x="-503112" y="14093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CCC9F52-5124-4CF0-9369-36B1619D9611}"/>
              </a:ext>
            </a:extLst>
          </p:cNvPr>
          <p:cNvSpPr/>
          <p:nvPr/>
        </p:nvSpPr>
        <p:spPr>
          <a:xfrm>
            <a:off x="1063359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7E8DF2-5DBC-4779-9EDD-68D68D758E26}"/>
              </a:ext>
            </a:extLst>
          </p:cNvPr>
          <p:cNvSpPr/>
          <p:nvPr/>
        </p:nvSpPr>
        <p:spPr>
          <a:xfrm>
            <a:off x="1573899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18C1716-BFCE-445D-9BF3-6A7719505331}"/>
              </a:ext>
            </a:extLst>
          </p:cNvPr>
          <p:cNvSpPr/>
          <p:nvPr/>
        </p:nvSpPr>
        <p:spPr>
          <a:xfrm>
            <a:off x="2542235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9506C35-EFA1-415A-98EE-A4CFADA68BFE}"/>
              </a:ext>
            </a:extLst>
          </p:cNvPr>
          <p:cNvSpPr/>
          <p:nvPr/>
        </p:nvSpPr>
        <p:spPr>
          <a:xfrm>
            <a:off x="3052775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406C6CC-EFB7-464F-A382-023049B43AF9}"/>
              </a:ext>
            </a:extLst>
          </p:cNvPr>
          <p:cNvSpPr/>
          <p:nvPr/>
        </p:nvSpPr>
        <p:spPr>
          <a:xfrm>
            <a:off x="3949060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7429D6F-3A83-4A52-9BC4-748F0B3D02A1}"/>
              </a:ext>
            </a:extLst>
          </p:cNvPr>
          <p:cNvSpPr/>
          <p:nvPr/>
        </p:nvSpPr>
        <p:spPr>
          <a:xfrm>
            <a:off x="446307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5EBB756-2938-4F08-BA17-4DB939B4B2EE}"/>
              </a:ext>
            </a:extLst>
          </p:cNvPr>
          <p:cNvCxnSpPr>
            <a:stCxn id="81" idx="3"/>
            <a:endCxn id="83" idx="1"/>
          </p:cNvCxnSpPr>
          <p:nvPr/>
        </p:nvCxnSpPr>
        <p:spPr>
          <a:xfrm>
            <a:off x="434320" y="21951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2DAD63D-6449-43BC-95F8-71F68CCDA58D}"/>
              </a:ext>
            </a:extLst>
          </p:cNvPr>
          <p:cNvCxnSpPr>
            <a:cxnSpLocks/>
            <a:stCxn id="86" idx="3"/>
            <a:endCxn id="87" idx="1"/>
          </p:cNvCxnSpPr>
          <p:nvPr/>
        </p:nvCxnSpPr>
        <p:spPr>
          <a:xfrm>
            <a:off x="3563315" y="21951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7C36E97-2289-4F7B-9DAD-EB6C72876002}"/>
              </a:ext>
            </a:extLst>
          </p:cNvPr>
          <p:cNvCxnSpPr>
            <a:cxnSpLocks/>
            <a:stCxn id="84" idx="3"/>
            <a:endCxn id="85" idx="1"/>
          </p:cNvCxnSpPr>
          <p:nvPr/>
        </p:nvCxnSpPr>
        <p:spPr>
          <a:xfrm>
            <a:off x="2084439" y="21951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838F8A6-64BE-43BA-80BB-ABE4C9DE124E}"/>
              </a:ext>
            </a:extLst>
          </p:cNvPr>
          <p:cNvSpPr/>
          <p:nvPr/>
        </p:nvSpPr>
        <p:spPr>
          <a:xfrm>
            <a:off x="5381741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6FE8273-3FAA-4E05-9896-9FAD784B1B64}"/>
              </a:ext>
            </a:extLst>
          </p:cNvPr>
          <p:cNvSpPr/>
          <p:nvPr/>
        </p:nvSpPr>
        <p:spPr>
          <a:xfrm>
            <a:off x="589228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5E70BE-0906-4E5A-B7C4-D9CB21A19102}"/>
              </a:ext>
            </a:extLst>
          </p:cNvPr>
          <p:cNvCxnSpPr>
            <a:cxnSpLocks/>
            <a:stCxn id="88" idx="3"/>
            <a:endCxn id="92" idx="1"/>
          </p:cNvCxnSpPr>
          <p:nvPr/>
        </p:nvCxnSpPr>
        <p:spPr>
          <a:xfrm>
            <a:off x="4973611" y="21951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6582196-E7E6-4A51-B881-A5F1D2C47A9E}"/>
              </a:ext>
            </a:extLst>
          </p:cNvPr>
          <p:cNvSpPr txBox="1"/>
          <p:nvPr/>
        </p:nvSpPr>
        <p:spPr>
          <a:xfrm>
            <a:off x="-11078" y="3064112"/>
            <a:ext cx="189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len(letters)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59E22CA-BD13-4243-B231-4B265CDE5855}"/>
              </a:ext>
            </a:extLst>
          </p:cNvPr>
          <p:cNvSpPr/>
          <p:nvPr/>
        </p:nvSpPr>
        <p:spPr>
          <a:xfrm>
            <a:off x="6578581" y="2004454"/>
            <a:ext cx="571500" cy="3813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CA891-A43A-4932-9276-3370FDC8D65E}"/>
              </a:ext>
            </a:extLst>
          </p:cNvPr>
          <p:cNvSpPr txBox="1"/>
          <p:nvPr/>
        </p:nvSpPr>
        <p:spPr>
          <a:xfrm>
            <a:off x="1032387" y="2495636"/>
            <a:ext cx="1874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counter=4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C27BB6-6635-4ACA-89DC-52A6430A3011}"/>
              </a:ext>
            </a:extLst>
          </p:cNvPr>
          <p:cNvSpPr txBox="1"/>
          <p:nvPr/>
        </p:nvSpPr>
        <p:spPr>
          <a:xfrm>
            <a:off x="5736863" y="2351713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None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2CB0119-6B3C-4DE9-85BE-956555AD4806}"/>
              </a:ext>
            </a:extLst>
          </p:cNvPr>
          <p:cNvSpPr txBox="1"/>
          <p:nvPr/>
        </p:nvSpPr>
        <p:spPr>
          <a:xfrm>
            <a:off x="179050" y="4023792"/>
            <a:ext cx="20993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a='abcd'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9CFF291-50CA-4F56-97FC-C695A2E385B1}"/>
              </a:ext>
            </a:extLst>
          </p:cNvPr>
          <p:cNvSpPr/>
          <p:nvPr/>
        </p:nvSpPr>
        <p:spPr>
          <a:xfrm>
            <a:off x="-20" y="519334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6A6EAF-D286-40B0-A5B8-54D6CE455827}"/>
              </a:ext>
            </a:extLst>
          </p:cNvPr>
          <p:cNvSpPr txBox="1"/>
          <p:nvPr/>
        </p:nvSpPr>
        <p:spPr>
          <a:xfrm>
            <a:off x="-426912" y="466289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E67DBD2-D574-453F-ACA4-C0E695BF47CE}"/>
              </a:ext>
            </a:extLst>
          </p:cNvPr>
          <p:cNvSpPr/>
          <p:nvPr/>
        </p:nvSpPr>
        <p:spPr>
          <a:xfrm>
            <a:off x="1139559" y="5177043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1AA0DD6-37F1-433F-9003-48FEBB24BF4A}"/>
              </a:ext>
            </a:extLst>
          </p:cNvPr>
          <p:cNvSpPr/>
          <p:nvPr/>
        </p:nvSpPr>
        <p:spPr>
          <a:xfrm>
            <a:off x="1650099" y="5177043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24E3B36-C74F-4B2F-9A64-EAC275D749CB}"/>
              </a:ext>
            </a:extLst>
          </p:cNvPr>
          <p:cNvSpPr/>
          <p:nvPr/>
        </p:nvSpPr>
        <p:spPr>
          <a:xfrm>
            <a:off x="2160639" y="5177043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30E4E09-E5EC-41B7-BAA9-6E7D718CC4EC}"/>
              </a:ext>
            </a:extLst>
          </p:cNvPr>
          <p:cNvCxnSpPr>
            <a:stCxn id="57" idx="3"/>
            <a:endCxn id="59" idx="1"/>
          </p:cNvCxnSpPr>
          <p:nvPr/>
        </p:nvCxnSpPr>
        <p:spPr>
          <a:xfrm flipV="1">
            <a:off x="510520" y="5432313"/>
            <a:ext cx="629039" cy="16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82FB4C4-634F-4D35-840D-EB5AAAE66420}"/>
              </a:ext>
            </a:extLst>
          </p:cNvPr>
          <p:cNvSpPr/>
          <p:nvPr/>
        </p:nvSpPr>
        <p:spPr>
          <a:xfrm>
            <a:off x="2671179" y="5177043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CEF3416-D3EF-450E-BA3E-ED253572D3FF}"/>
              </a:ext>
            </a:extLst>
          </p:cNvPr>
          <p:cNvSpPr txBox="1"/>
          <p:nvPr/>
        </p:nvSpPr>
        <p:spPr>
          <a:xfrm>
            <a:off x="83948" y="6208236"/>
            <a:ext cx="1077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len(a)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2" name="화살표: 아래쪽 71">
            <a:extLst>
              <a:ext uri="{FF2B5EF4-FFF2-40B4-BE49-F238E27FC236}">
                <a16:creationId xmlns:a16="http://schemas.microsoft.com/office/drawing/2014/main" id="{A1B118A9-53CA-4F5B-8BAC-53B8070D93E4}"/>
              </a:ext>
            </a:extLst>
          </p:cNvPr>
          <p:cNvSpPr/>
          <p:nvPr/>
        </p:nvSpPr>
        <p:spPr>
          <a:xfrm>
            <a:off x="3181719" y="4737795"/>
            <a:ext cx="571500" cy="3813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85F384B-2448-4642-BCD7-4374A108007C}"/>
              </a:ext>
            </a:extLst>
          </p:cNvPr>
          <p:cNvSpPr txBox="1"/>
          <p:nvPr/>
        </p:nvSpPr>
        <p:spPr>
          <a:xfrm>
            <a:off x="1108587" y="5749138"/>
            <a:ext cx="1874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counter=4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E639492-370F-41CE-A49A-A2E0BF4CD630}"/>
              </a:ext>
            </a:extLst>
          </p:cNvPr>
          <p:cNvSpPr txBox="1"/>
          <p:nvPr/>
        </p:nvSpPr>
        <p:spPr>
          <a:xfrm>
            <a:off x="5828006" y="3609652"/>
            <a:ext cx="33959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 </a:t>
            </a:r>
            <a:r>
              <a:rPr kumimoji="1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스타일 표현</a:t>
            </a:r>
            <a:endParaRPr kumimoji="1" lang="en-US" altLang="ko-KR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kumimoji="1" lang="en-US" altLang="ko-KR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a[] = { 1,2,3,4 }</a:t>
            </a:r>
          </a:p>
          <a:p>
            <a:pPr algn="l"/>
            <a:r>
              <a:rPr lang="en-US" altLang="ko-KR" sz="2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sizeof(a)/sizeof(a[0])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669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1782640" y="5428980"/>
            <a:ext cx="2758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['a','b','c']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DF47CBE-A977-4E82-87CB-B3BC903628BB}"/>
              </a:ext>
            </a:extLst>
          </p:cNvPr>
          <p:cNvSpPr/>
          <p:nvPr/>
        </p:nvSpPr>
        <p:spPr>
          <a:xfrm>
            <a:off x="830138" y="47806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EF350E3-E8B6-4581-A941-5A4E6BF209E6}"/>
              </a:ext>
            </a:extLst>
          </p:cNvPr>
          <p:cNvSpPr txBox="1"/>
          <p:nvPr/>
        </p:nvSpPr>
        <p:spPr>
          <a:xfrm>
            <a:off x="812382" y="425743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CCC9F52-5124-4CF0-9369-36B1619D9611}"/>
              </a:ext>
            </a:extLst>
          </p:cNvPr>
          <p:cNvSpPr/>
          <p:nvPr/>
        </p:nvSpPr>
        <p:spPr>
          <a:xfrm>
            <a:off x="1969717" y="478065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7E8DF2-5DBC-4779-9EDD-68D68D758E26}"/>
              </a:ext>
            </a:extLst>
          </p:cNvPr>
          <p:cNvSpPr/>
          <p:nvPr/>
        </p:nvSpPr>
        <p:spPr>
          <a:xfrm>
            <a:off x="2480257" y="47806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18C1716-BFCE-445D-9BF3-6A7719505331}"/>
              </a:ext>
            </a:extLst>
          </p:cNvPr>
          <p:cNvSpPr/>
          <p:nvPr/>
        </p:nvSpPr>
        <p:spPr>
          <a:xfrm>
            <a:off x="3448593" y="478065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9506C35-EFA1-415A-98EE-A4CFADA68BFE}"/>
              </a:ext>
            </a:extLst>
          </p:cNvPr>
          <p:cNvSpPr/>
          <p:nvPr/>
        </p:nvSpPr>
        <p:spPr>
          <a:xfrm>
            <a:off x="3959133" y="47806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406C6CC-EFB7-464F-A382-023049B43AF9}"/>
              </a:ext>
            </a:extLst>
          </p:cNvPr>
          <p:cNvSpPr/>
          <p:nvPr/>
        </p:nvSpPr>
        <p:spPr>
          <a:xfrm>
            <a:off x="4835603" y="477295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7429D6F-3A83-4A52-9BC4-748F0B3D02A1}"/>
              </a:ext>
            </a:extLst>
          </p:cNvPr>
          <p:cNvSpPr/>
          <p:nvPr/>
        </p:nvSpPr>
        <p:spPr>
          <a:xfrm>
            <a:off x="5369429" y="47806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5EBB756-2938-4F08-BA17-4DB939B4B2EE}"/>
              </a:ext>
            </a:extLst>
          </p:cNvPr>
          <p:cNvCxnSpPr>
            <a:stCxn id="81" idx="3"/>
            <a:endCxn id="83" idx="1"/>
          </p:cNvCxnSpPr>
          <p:nvPr/>
        </p:nvCxnSpPr>
        <p:spPr>
          <a:xfrm>
            <a:off x="1340678" y="503592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2DAD63D-6449-43BC-95F8-71F68CCDA58D}"/>
              </a:ext>
            </a:extLst>
          </p:cNvPr>
          <p:cNvCxnSpPr>
            <a:cxnSpLocks/>
            <a:stCxn id="86" idx="3"/>
            <a:endCxn id="87" idx="1"/>
          </p:cNvCxnSpPr>
          <p:nvPr/>
        </p:nvCxnSpPr>
        <p:spPr>
          <a:xfrm flipV="1">
            <a:off x="4469673" y="5028225"/>
            <a:ext cx="365930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7C36E97-2289-4F7B-9DAD-EB6C72876002}"/>
              </a:ext>
            </a:extLst>
          </p:cNvPr>
          <p:cNvCxnSpPr>
            <a:cxnSpLocks/>
            <a:stCxn id="84" idx="3"/>
            <a:endCxn id="85" idx="1"/>
          </p:cNvCxnSpPr>
          <p:nvPr/>
        </p:nvCxnSpPr>
        <p:spPr>
          <a:xfrm>
            <a:off x="2990797" y="503592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3B25781-028D-44B7-91F6-9D77F609E25D}"/>
              </a:ext>
            </a:extLst>
          </p:cNvPr>
          <p:cNvSpPr txBox="1"/>
          <p:nvPr/>
        </p:nvSpPr>
        <p:spPr>
          <a:xfrm>
            <a:off x="6839304" y="5291190"/>
            <a:ext cx="22970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 = [1,2,3]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7F9292C-BF76-4813-99E3-EF8F9EB5B85D}"/>
              </a:ext>
            </a:extLst>
          </p:cNvPr>
          <p:cNvSpPr/>
          <p:nvPr/>
        </p:nvSpPr>
        <p:spPr>
          <a:xfrm>
            <a:off x="6440446" y="474840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3027CD-2530-48CD-B7C9-62A384D60EBB}"/>
              </a:ext>
            </a:extLst>
          </p:cNvPr>
          <p:cNvSpPr txBox="1"/>
          <p:nvPr/>
        </p:nvSpPr>
        <p:spPr>
          <a:xfrm>
            <a:off x="6422690" y="4225182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4605448-AD1F-4A32-9B43-83DCA3FF6D88}"/>
              </a:ext>
            </a:extLst>
          </p:cNvPr>
          <p:cNvSpPr/>
          <p:nvPr/>
        </p:nvSpPr>
        <p:spPr>
          <a:xfrm>
            <a:off x="7580025" y="474840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F2B4E8-3868-40CC-8B4B-686B8847E20A}"/>
              </a:ext>
            </a:extLst>
          </p:cNvPr>
          <p:cNvSpPr/>
          <p:nvPr/>
        </p:nvSpPr>
        <p:spPr>
          <a:xfrm>
            <a:off x="8090565" y="474840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049D953-AF37-410D-87BC-95B003400A3D}"/>
              </a:ext>
            </a:extLst>
          </p:cNvPr>
          <p:cNvSpPr/>
          <p:nvPr/>
        </p:nvSpPr>
        <p:spPr>
          <a:xfrm>
            <a:off x="9058901" y="474840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8838B0A-29E0-4F62-8DB1-19F493E9259F}"/>
              </a:ext>
            </a:extLst>
          </p:cNvPr>
          <p:cNvSpPr/>
          <p:nvPr/>
        </p:nvSpPr>
        <p:spPr>
          <a:xfrm>
            <a:off x="9569441" y="474840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8431B6C-CCD9-4B57-B2C1-281A9D88F6FB}"/>
              </a:ext>
            </a:extLst>
          </p:cNvPr>
          <p:cNvSpPr/>
          <p:nvPr/>
        </p:nvSpPr>
        <p:spPr>
          <a:xfrm>
            <a:off x="10465726" y="474840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77C4E5-98E3-4C18-A1E8-407E227FDFEC}"/>
              </a:ext>
            </a:extLst>
          </p:cNvPr>
          <p:cNvSpPr/>
          <p:nvPr/>
        </p:nvSpPr>
        <p:spPr>
          <a:xfrm>
            <a:off x="10979737" y="474840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073D521-0415-43DB-BA51-D8FCB70BCF7A}"/>
              </a:ext>
            </a:extLst>
          </p:cNvPr>
          <p:cNvCxnSpPr>
            <a:stCxn id="34" idx="3"/>
            <a:endCxn id="36" idx="1"/>
          </p:cNvCxnSpPr>
          <p:nvPr/>
        </p:nvCxnSpPr>
        <p:spPr>
          <a:xfrm>
            <a:off x="6950986" y="5003672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2F67443-4F4F-4BF2-9569-421EC3D0F585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10079981" y="5003672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0074D0F-D7A2-4628-9BDF-677EEF04E58D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8601105" y="5003672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139D8DC-FBB7-435D-AD0C-D025D6D64933}"/>
              </a:ext>
            </a:extLst>
          </p:cNvPr>
          <p:cNvSpPr txBox="1"/>
          <p:nvPr/>
        </p:nvSpPr>
        <p:spPr>
          <a:xfrm>
            <a:off x="436408" y="778346"/>
            <a:ext cx="216375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 = [a,n]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x[0]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x[1]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x[0][2]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x[1][2]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66C218-4C75-4D82-8D63-003F06EB83D3}"/>
              </a:ext>
            </a:extLst>
          </p:cNvPr>
          <p:cNvSpPr/>
          <p:nvPr/>
        </p:nvSpPr>
        <p:spPr>
          <a:xfrm>
            <a:off x="3460569" y="2590117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9AF347-A535-4822-B827-2429B38603EB}"/>
              </a:ext>
            </a:extLst>
          </p:cNvPr>
          <p:cNvSpPr/>
          <p:nvPr/>
        </p:nvSpPr>
        <p:spPr>
          <a:xfrm>
            <a:off x="4600148" y="2590117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450FCBD-D466-4465-AE54-150C54D098BD}"/>
              </a:ext>
            </a:extLst>
          </p:cNvPr>
          <p:cNvSpPr/>
          <p:nvPr/>
        </p:nvSpPr>
        <p:spPr>
          <a:xfrm>
            <a:off x="5110688" y="2590117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7EDC5D8-DD29-4A53-AF3C-4D45E8F42561}"/>
              </a:ext>
            </a:extLst>
          </p:cNvPr>
          <p:cNvSpPr/>
          <p:nvPr/>
        </p:nvSpPr>
        <p:spPr>
          <a:xfrm>
            <a:off x="6079024" y="2590117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DCD885-2AC2-42A5-85EB-7B87EAF8F913}"/>
              </a:ext>
            </a:extLst>
          </p:cNvPr>
          <p:cNvSpPr/>
          <p:nvPr/>
        </p:nvSpPr>
        <p:spPr>
          <a:xfrm>
            <a:off x="6589564" y="2590117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E5C3065-6404-4DD7-A1CE-75778E763DF5}"/>
              </a:ext>
            </a:extLst>
          </p:cNvPr>
          <p:cNvCxnSpPr>
            <a:stCxn id="47" idx="3"/>
            <a:endCxn id="49" idx="1"/>
          </p:cNvCxnSpPr>
          <p:nvPr/>
        </p:nvCxnSpPr>
        <p:spPr>
          <a:xfrm>
            <a:off x="3971109" y="2845387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949F863-BFE1-4339-9399-6E206E0C18B5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5621228" y="2845387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53D53A9-0123-4B5A-A037-BB9FB598A545}"/>
              </a:ext>
            </a:extLst>
          </p:cNvPr>
          <p:cNvSpPr txBox="1"/>
          <p:nvPr/>
        </p:nvSpPr>
        <p:spPr>
          <a:xfrm>
            <a:off x="3460569" y="2005342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96740B9-9CB5-4943-B5F0-E8D89EEA754E}"/>
              </a:ext>
            </a:extLst>
          </p:cNvPr>
          <p:cNvCxnSpPr>
            <a:stCxn id="49" idx="2"/>
            <a:endCxn id="83" idx="0"/>
          </p:cNvCxnSpPr>
          <p:nvPr/>
        </p:nvCxnSpPr>
        <p:spPr>
          <a:xfrm flipH="1">
            <a:off x="2224987" y="3100657"/>
            <a:ext cx="2630431" cy="167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D38282C1-CE21-4614-B274-5F5D5A4EA017}"/>
              </a:ext>
            </a:extLst>
          </p:cNvPr>
          <p:cNvCxnSpPr>
            <a:cxnSpLocks/>
            <a:stCxn id="51" idx="2"/>
            <a:endCxn id="36" idx="0"/>
          </p:cNvCxnSpPr>
          <p:nvPr/>
        </p:nvCxnSpPr>
        <p:spPr>
          <a:xfrm>
            <a:off x="6334294" y="3100657"/>
            <a:ext cx="1501001" cy="1647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DF2D1F5-9676-4195-B9D1-0D92E6607E0F}"/>
              </a:ext>
            </a:extLst>
          </p:cNvPr>
          <p:cNvSpPr txBox="1"/>
          <p:nvPr/>
        </p:nvSpPr>
        <p:spPr>
          <a:xfrm>
            <a:off x="4866693" y="2026965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7C08DA4-282C-4845-A05A-3EB0E417DA08}"/>
              </a:ext>
            </a:extLst>
          </p:cNvPr>
          <p:cNvSpPr txBox="1"/>
          <p:nvPr/>
        </p:nvSpPr>
        <p:spPr>
          <a:xfrm>
            <a:off x="6359021" y="2021854"/>
            <a:ext cx="8571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80E8918-CF7A-4F5D-9646-4F219D993A9D}"/>
              </a:ext>
            </a:extLst>
          </p:cNvPr>
          <p:cNvSpPr txBox="1"/>
          <p:nvPr/>
        </p:nvSpPr>
        <p:spPr>
          <a:xfrm>
            <a:off x="2180795" y="4205850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7550C36-B61F-46AD-A3A6-6023A3CACBB5}"/>
              </a:ext>
            </a:extLst>
          </p:cNvPr>
          <p:cNvSpPr txBox="1"/>
          <p:nvPr/>
        </p:nvSpPr>
        <p:spPr>
          <a:xfrm>
            <a:off x="3696358" y="4188180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F7BE25-BC42-46EB-89B5-10BBAA3B46D6}"/>
              </a:ext>
            </a:extLst>
          </p:cNvPr>
          <p:cNvSpPr txBox="1"/>
          <p:nvPr/>
        </p:nvSpPr>
        <p:spPr>
          <a:xfrm>
            <a:off x="5015589" y="4195875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58EB2F-6ACE-4768-B054-2626D264008E}"/>
              </a:ext>
            </a:extLst>
          </p:cNvPr>
          <p:cNvSpPr txBox="1"/>
          <p:nvPr/>
        </p:nvSpPr>
        <p:spPr>
          <a:xfrm>
            <a:off x="7835295" y="4131379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D9584-B0BB-43E9-A1C4-ECF07B80A86F}"/>
              </a:ext>
            </a:extLst>
          </p:cNvPr>
          <p:cNvSpPr txBox="1"/>
          <p:nvPr/>
        </p:nvSpPr>
        <p:spPr>
          <a:xfrm>
            <a:off x="9350858" y="4113709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77394F2-C86F-441F-B3DF-89D0811AC3BC}"/>
              </a:ext>
            </a:extLst>
          </p:cNvPr>
          <p:cNvSpPr txBox="1"/>
          <p:nvPr/>
        </p:nvSpPr>
        <p:spPr>
          <a:xfrm>
            <a:off x="10670089" y="4121404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0761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1497F2-AFD9-4AAC-AE01-74852B72C80C}"/>
              </a:ext>
            </a:extLst>
          </p:cNvPr>
          <p:cNvSpPr txBox="1"/>
          <p:nvPr/>
        </p:nvSpPr>
        <p:spPr>
          <a:xfrm>
            <a:off x="99060" y="838200"/>
            <a:ext cx="7992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1   1   2   3    5    8    13     21    34     55   ...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FC8D48-47CD-4BE6-B036-1592DA49693F}"/>
              </a:ext>
            </a:extLst>
          </p:cNvPr>
          <p:cNvSpPr txBox="1"/>
          <p:nvPr/>
        </p:nvSpPr>
        <p:spPr>
          <a:xfrm>
            <a:off x="99060" y="2235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피보나치 수열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F2CE9A9-1CDA-4016-B9D3-6858A24E1936}"/>
              </a:ext>
            </a:extLst>
          </p:cNvPr>
          <p:cNvSpPr/>
          <p:nvPr/>
        </p:nvSpPr>
        <p:spPr>
          <a:xfrm>
            <a:off x="868680" y="1508760"/>
            <a:ext cx="1630680" cy="5232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78BD3F-3DCB-4AA9-963F-0575028CF555}"/>
              </a:ext>
            </a:extLst>
          </p:cNvPr>
          <p:cNvSpPr/>
          <p:nvPr/>
        </p:nvSpPr>
        <p:spPr>
          <a:xfrm>
            <a:off x="2499360" y="1508760"/>
            <a:ext cx="1630680" cy="5232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어미토끼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9FC40A-E003-4709-8E14-F51859525CB5}"/>
              </a:ext>
            </a:extLst>
          </p:cNvPr>
          <p:cNvSpPr/>
          <p:nvPr/>
        </p:nvSpPr>
        <p:spPr>
          <a:xfrm>
            <a:off x="4130040" y="1508760"/>
            <a:ext cx="1630680" cy="5232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새끼토끼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6C699E-9575-4099-AAEC-EF6B5FF7A10C}"/>
              </a:ext>
            </a:extLst>
          </p:cNvPr>
          <p:cNvSpPr/>
          <p:nvPr/>
        </p:nvSpPr>
        <p:spPr>
          <a:xfrm>
            <a:off x="5760720" y="1508760"/>
            <a:ext cx="1630680" cy="5232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총합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9AD85-4BB4-4A29-92E8-3609DDAF6168}"/>
              </a:ext>
            </a:extLst>
          </p:cNvPr>
          <p:cNvSpPr/>
          <p:nvPr/>
        </p:nvSpPr>
        <p:spPr>
          <a:xfrm>
            <a:off x="868680" y="20319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21DAF1-D846-436C-BDC6-A3F8CADF91C1}"/>
              </a:ext>
            </a:extLst>
          </p:cNvPr>
          <p:cNvSpPr/>
          <p:nvPr/>
        </p:nvSpPr>
        <p:spPr>
          <a:xfrm>
            <a:off x="2499360" y="20319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D583673-D7B1-4E52-B613-A859ECC5BF72}"/>
              </a:ext>
            </a:extLst>
          </p:cNvPr>
          <p:cNvSpPr/>
          <p:nvPr/>
        </p:nvSpPr>
        <p:spPr>
          <a:xfrm>
            <a:off x="4130040" y="20319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B2AAB5-141B-47D7-8155-41E64AE81D8F}"/>
              </a:ext>
            </a:extLst>
          </p:cNvPr>
          <p:cNvSpPr/>
          <p:nvPr/>
        </p:nvSpPr>
        <p:spPr>
          <a:xfrm>
            <a:off x="5760720" y="20319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817D16-3166-455A-98B5-9BDA18DECE41}"/>
              </a:ext>
            </a:extLst>
          </p:cNvPr>
          <p:cNvSpPr/>
          <p:nvPr/>
        </p:nvSpPr>
        <p:spPr>
          <a:xfrm>
            <a:off x="868680" y="25552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5E349A-8976-4D69-A6C8-FB1C5A8ABC85}"/>
              </a:ext>
            </a:extLst>
          </p:cNvPr>
          <p:cNvSpPr/>
          <p:nvPr/>
        </p:nvSpPr>
        <p:spPr>
          <a:xfrm>
            <a:off x="2499360" y="25552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1F27B8-2116-4C90-9965-CC8E95739FA0}"/>
              </a:ext>
            </a:extLst>
          </p:cNvPr>
          <p:cNvSpPr/>
          <p:nvPr/>
        </p:nvSpPr>
        <p:spPr>
          <a:xfrm>
            <a:off x="4130040" y="25552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C1F8FE-ABBC-40B2-817B-22C1CE191E0F}"/>
              </a:ext>
            </a:extLst>
          </p:cNvPr>
          <p:cNvSpPr/>
          <p:nvPr/>
        </p:nvSpPr>
        <p:spPr>
          <a:xfrm>
            <a:off x="5760720" y="25552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23F620-1F1C-422A-9FD2-00E8E4C448CA}"/>
              </a:ext>
            </a:extLst>
          </p:cNvPr>
          <p:cNvSpPr/>
          <p:nvPr/>
        </p:nvSpPr>
        <p:spPr>
          <a:xfrm>
            <a:off x="868680" y="30784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D52CEE-237C-4800-A2E5-162759A6C305}"/>
              </a:ext>
            </a:extLst>
          </p:cNvPr>
          <p:cNvSpPr/>
          <p:nvPr/>
        </p:nvSpPr>
        <p:spPr>
          <a:xfrm>
            <a:off x="2499360" y="30784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389FD65-18BB-4F56-A264-DB529E7F68B9}"/>
              </a:ext>
            </a:extLst>
          </p:cNvPr>
          <p:cNvSpPr/>
          <p:nvPr/>
        </p:nvSpPr>
        <p:spPr>
          <a:xfrm>
            <a:off x="4130040" y="30784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0ECD95-BB31-4B74-BB9A-C6770FC6647F}"/>
              </a:ext>
            </a:extLst>
          </p:cNvPr>
          <p:cNvSpPr/>
          <p:nvPr/>
        </p:nvSpPr>
        <p:spPr>
          <a:xfrm>
            <a:off x="5760720" y="30784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64861C8-130D-465B-AAF7-349F46A9DC20}"/>
              </a:ext>
            </a:extLst>
          </p:cNvPr>
          <p:cNvSpPr/>
          <p:nvPr/>
        </p:nvSpPr>
        <p:spPr>
          <a:xfrm>
            <a:off x="868680" y="360164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9C6684-E84A-44CF-BE36-93035A824128}"/>
              </a:ext>
            </a:extLst>
          </p:cNvPr>
          <p:cNvSpPr/>
          <p:nvPr/>
        </p:nvSpPr>
        <p:spPr>
          <a:xfrm>
            <a:off x="2499360" y="360164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C6721D-7BE7-43DB-B4F0-AC2BB98ADCDC}"/>
              </a:ext>
            </a:extLst>
          </p:cNvPr>
          <p:cNvSpPr/>
          <p:nvPr/>
        </p:nvSpPr>
        <p:spPr>
          <a:xfrm>
            <a:off x="4130040" y="360164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021847E-5915-414E-B873-26B1C6394145}"/>
              </a:ext>
            </a:extLst>
          </p:cNvPr>
          <p:cNvSpPr/>
          <p:nvPr/>
        </p:nvSpPr>
        <p:spPr>
          <a:xfrm>
            <a:off x="5760720" y="360164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25A93F-56AA-495C-874B-9B00CF113337}"/>
              </a:ext>
            </a:extLst>
          </p:cNvPr>
          <p:cNvSpPr/>
          <p:nvPr/>
        </p:nvSpPr>
        <p:spPr>
          <a:xfrm>
            <a:off x="868680" y="412486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3E67E1-6981-4D2B-9D97-90CE2F64CDA2}"/>
              </a:ext>
            </a:extLst>
          </p:cNvPr>
          <p:cNvSpPr/>
          <p:nvPr/>
        </p:nvSpPr>
        <p:spPr>
          <a:xfrm>
            <a:off x="2499360" y="412486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3ACFA5-EDF4-483A-A21A-5213777A6717}"/>
              </a:ext>
            </a:extLst>
          </p:cNvPr>
          <p:cNvSpPr/>
          <p:nvPr/>
        </p:nvSpPr>
        <p:spPr>
          <a:xfrm>
            <a:off x="4130040" y="412486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A06C62-DAB2-4929-9A09-042CEC23A88C}"/>
              </a:ext>
            </a:extLst>
          </p:cNvPr>
          <p:cNvSpPr/>
          <p:nvPr/>
        </p:nvSpPr>
        <p:spPr>
          <a:xfrm>
            <a:off x="5760720" y="412486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951EE47-1425-4BDE-990A-72F8FDE93344}"/>
              </a:ext>
            </a:extLst>
          </p:cNvPr>
          <p:cNvSpPr/>
          <p:nvPr/>
        </p:nvSpPr>
        <p:spPr>
          <a:xfrm>
            <a:off x="868680" y="46480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68D13D7-4AD0-42AE-89DC-B8348D020672}"/>
              </a:ext>
            </a:extLst>
          </p:cNvPr>
          <p:cNvSpPr/>
          <p:nvPr/>
        </p:nvSpPr>
        <p:spPr>
          <a:xfrm>
            <a:off x="2499360" y="46480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844CA30-B796-427F-ABCF-64C09B58CC3D}"/>
              </a:ext>
            </a:extLst>
          </p:cNvPr>
          <p:cNvSpPr/>
          <p:nvPr/>
        </p:nvSpPr>
        <p:spPr>
          <a:xfrm>
            <a:off x="4130040" y="46480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C8199D3-0B2C-43F5-ACC6-EB655CAA755A}"/>
              </a:ext>
            </a:extLst>
          </p:cNvPr>
          <p:cNvSpPr/>
          <p:nvPr/>
        </p:nvSpPr>
        <p:spPr>
          <a:xfrm>
            <a:off x="5760720" y="46480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1870EC9-DDD8-4682-85FE-B4A7DD2233B2}"/>
              </a:ext>
            </a:extLst>
          </p:cNvPr>
          <p:cNvSpPr/>
          <p:nvPr/>
        </p:nvSpPr>
        <p:spPr>
          <a:xfrm>
            <a:off x="868680" y="51713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879523C-CFE1-4136-BC2D-9887D1F356BB}"/>
              </a:ext>
            </a:extLst>
          </p:cNvPr>
          <p:cNvSpPr/>
          <p:nvPr/>
        </p:nvSpPr>
        <p:spPr>
          <a:xfrm>
            <a:off x="2499360" y="51713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0ABEF4-201D-43C1-AC6E-EEF478AD4188}"/>
              </a:ext>
            </a:extLst>
          </p:cNvPr>
          <p:cNvSpPr/>
          <p:nvPr/>
        </p:nvSpPr>
        <p:spPr>
          <a:xfrm>
            <a:off x="4130040" y="51713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C6C97C4-A1B3-44F5-8879-29B0D32F6962}"/>
              </a:ext>
            </a:extLst>
          </p:cNvPr>
          <p:cNvSpPr/>
          <p:nvPr/>
        </p:nvSpPr>
        <p:spPr>
          <a:xfrm>
            <a:off x="5760720" y="51713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49CD5D5-2B10-4654-8F51-6EFB621374EF}"/>
              </a:ext>
            </a:extLst>
          </p:cNvPr>
          <p:cNvSpPr/>
          <p:nvPr/>
        </p:nvSpPr>
        <p:spPr>
          <a:xfrm>
            <a:off x="868680" y="56945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C6632A-808F-4275-A5F8-4D41B03253E2}"/>
              </a:ext>
            </a:extLst>
          </p:cNvPr>
          <p:cNvSpPr/>
          <p:nvPr/>
        </p:nvSpPr>
        <p:spPr>
          <a:xfrm>
            <a:off x="2499360" y="56945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9E8B6CE-0728-43DB-9222-4CB7DC3B34F5}"/>
              </a:ext>
            </a:extLst>
          </p:cNvPr>
          <p:cNvSpPr/>
          <p:nvPr/>
        </p:nvSpPr>
        <p:spPr>
          <a:xfrm>
            <a:off x="4130040" y="56945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D152389-BB0C-449D-A794-5DBD1B02C3E7}"/>
              </a:ext>
            </a:extLst>
          </p:cNvPr>
          <p:cNvSpPr/>
          <p:nvPr/>
        </p:nvSpPr>
        <p:spPr>
          <a:xfrm>
            <a:off x="5760720" y="56945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33914A-CF91-426C-9336-CD78A1E38F2D}"/>
              </a:ext>
            </a:extLst>
          </p:cNvPr>
          <p:cNvSpPr txBox="1"/>
          <p:nvPr/>
        </p:nvSpPr>
        <p:spPr>
          <a:xfrm>
            <a:off x="7741920" y="1619755"/>
            <a:ext cx="426751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조건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단위 쌍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임신주기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개월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개월후 어미 토끼가 됨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쌍을 낳는다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451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E07C7E-81D2-46E9-81A7-2B2913CD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485" y="1094980"/>
            <a:ext cx="6578253" cy="51154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797970" y="2623189"/>
            <a:ext cx="4748611" cy="11292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445946" y="5693648"/>
            <a:ext cx="1062135" cy="445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FC8D48-47CD-4BE6-B036-1592DA49693F}"/>
              </a:ext>
            </a:extLst>
          </p:cNvPr>
          <p:cNvSpPr txBox="1"/>
          <p:nvPr/>
        </p:nvSpPr>
        <p:spPr>
          <a:xfrm>
            <a:off x="99060" y="2235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피보나치 수열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33914A-CF91-426C-9336-CD78A1E38F2D}"/>
              </a:ext>
            </a:extLst>
          </p:cNvPr>
          <p:cNvSpPr txBox="1"/>
          <p:nvPr/>
        </p:nvSpPr>
        <p:spPr>
          <a:xfrm>
            <a:off x="746760" y="1066025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황금 비율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 1.618...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F4C747-B4E6-4D6C-BC4D-57E654F0F3B7}"/>
              </a:ext>
            </a:extLst>
          </p:cNvPr>
          <p:cNvSpPr txBox="1"/>
          <p:nvPr/>
        </p:nvSpPr>
        <p:spPr>
          <a:xfrm>
            <a:off x="746760" y="1908510"/>
            <a:ext cx="2537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A4 : 210 * 297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A5D428E-5A01-4F77-940A-A6BA77543A1E}"/>
              </a:ext>
            </a:extLst>
          </p:cNvPr>
          <p:cNvSpPr/>
          <p:nvPr/>
        </p:nvSpPr>
        <p:spPr>
          <a:xfrm>
            <a:off x="4457700" y="2170120"/>
            <a:ext cx="1661160" cy="238663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A557848-53F0-4967-B4B3-03783EFB6B92}"/>
              </a:ext>
            </a:extLst>
          </p:cNvPr>
          <p:cNvCxnSpPr/>
          <p:nvPr/>
        </p:nvCxnSpPr>
        <p:spPr>
          <a:xfrm>
            <a:off x="3771900" y="3363437"/>
            <a:ext cx="33756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AA928C2-71BC-4E0D-91BA-B5AA0FB402CA}"/>
              </a:ext>
            </a:extLst>
          </p:cNvPr>
          <p:cNvSpPr txBox="1"/>
          <p:nvPr/>
        </p:nvSpPr>
        <p:spPr>
          <a:xfrm>
            <a:off x="5128260" y="1767840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A2BA0A-632C-4236-B761-E583712958E8}"/>
              </a:ext>
            </a:extLst>
          </p:cNvPr>
          <p:cNvSpPr txBox="1"/>
          <p:nvPr/>
        </p:nvSpPr>
        <p:spPr>
          <a:xfrm>
            <a:off x="6225540" y="3167390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2CF8BE-825A-47D2-93ED-F0BBAF8E59F4}"/>
              </a:ext>
            </a:extLst>
          </p:cNvPr>
          <p:cNvSpPr txBox="1"/>
          <p:nvPr/>
        </p:nvSpPr>
        <p:spPr>
          <a:xfrm>
            <a:off x="6129336" y="2480584"/>
            <a:ext cx="700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y/2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E8571AC-F6A1-49E0-A0C5-2BED19C39F59}"/>
                  </a:ext>
                </a:extLst>
              </p:cNvPr>
              <p:cNvSpPr txBox="1"/>
              <p:nvPr/>
            </p:nvSpPr>
            <p:spPr>
              <a:xfrm>
                <a:off x="7292091" y="880877"/>
                <a:ext cx="1989263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x:y = y/2:x</a:t>
                </a: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algun Gothic Semilight" panose="020B0503020000020004" pitchFamily="34" charset="-127"/>
                        </a:rPr>
                        <m:t>=2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E8571AC-F6A1-49E0-A0C5-2BED19C39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091" y="880877"/>
                <a:ext cx="1989263" cy="1384995"/>
              </a:xfrm>
              <a:prstGeom prst="rect">
                <a:avLst/>
              </a:prstGeom>
              <a:blipFill>
                <a:blip r:embed="rId2"/>
                <a:stretch>
                  <a:fillRect l="-6116" t="-4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9326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FC8D48-47CD-4BE6-B036-1592DA49693F}"/>
              </a:ext>
            </a:extLst>
          </p:cNvPr>
          <p:cNvSpPr txBox="1"/>
          <p:nvPr/>
        </p:nvSpPr>
        <p:spPr>
          <a:xfrm>
            <a:off x="99060" y="2235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피보나치 수열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33914A-CF91-426C-9336-CD78A1E38F2D}"/>
              </a:ext>
            </a:extLst>
          </p:cNvPr>
          <p:cNvSpPr txBox="1"/>
          <p:nvPr/>
        </p:nvSpPr>
        <p:spPr>
          <a:xfrm>
            <a:off x="746760" y="1066025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황금 비율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 1.618...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F4C747-B4E6-4D6C-BC4D-57E654F0F3B7}"/>
              </a:ext>
            </a:extLst>
          </p:cNvPr>
          <p:cNvSpPr txBox="1"/>
          <p:nvPr/>
        </p:nvSpPr>
        <p:spPr>
          <a:xfrm>
            <a:off x="746760" y="1908510"/>
            <a:ext cx="2537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A4 : 210 * 297</a:t>
            </a:r>
          </a:p>
        </p:txBody>
      </p:sp>
    </p:spTree>
    <p:extLst>
      <p:ext uri="{BB962C8B-B14F-4D97-AF65-F5344CB8AC3E}">
        <p14:creationId xmlns:p14="http://schemas.microsoft.com/office/powerpoint/2010/main" val="25817966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FC8D48-47CD-4BE6-B036-1592DA49693F}"/>
              </a:ext>
            </a:extLst>
          </p:cNvPr>
          <p:cNvSpPr txBox="1"/>
          <p:nvPr/>
        </p:nvSpPr>
        <p:spPr>
          <a:xfrm>
            <a:off x="99060" y="2235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피보나치 수열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33914A-CF91-426C-9336-CD78A1E38F2D}"/>
              </a:ext>
            </a:extLst>
          </p:cNvPr>
          <p:cNvSpPr txBox="1"/>
          <p:nvPr/>
        </p:nvSpPr>
        <p:spPr>
          <a:xfrm>
            <a:off x="533400" y="1157465"/>
            <a:ext cx="262604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a,b = 0,1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while a&lt;10 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 a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a,b = b,a+b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BDB955-0B8F-49CC-B77F-F01BE69F76FE}"/>
              </a:ext>
            </a:extLst>
          </p:cNvPr>
          <p:cNvSpPr/>
          <p:nvPr/>
        </p:nvSpPr>
        <p:spPr>
          <a:xfrm>
            <a:off x="4831080" y="1066800"/>
            <a:ext cx="579120" cy="5791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C95D6B-3F7B-4711-91E1-B963E8062728}"/>
              </a:ext>
            </a:extLst>
          </p:cNvPr>
          <p:cNvSpPr/>
          <p:nvPr/>
        </p:nvSpPr>
        <p:spPr>
          <a:xfrm>
            <a:off x="6068380" y="1066800"/>
            <a:ext cx="579120" cy="5791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8BB7D-73E3-4820-9A12-32BACA082D89}"/>
              </a:ext>
            </a:extLst>
          </p:cNvPr>
          <p:cNvSpPr txBox="1"/>
          <p:nvPr/>
        </p:nvSpPr>
        <p:spPr>
          <a:xfrm>
            <a:off x="4935333" y="59311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BDCB911-A7F0-4960-AACE-0A4A8D06F2C2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5410200" y="1356360"/>
            <a:ext cx="6581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87B459-8A7A-4F31-BA0A-58AFA4F214A6}"/>
              </a:ext>
            </a:extLst>
          </p:cNvPr>
          <p:cNvSpPr/>
          <p:nvPr/>
        </p:nvSpPr>
        <p:spPr>
          <a:xfrm>
            <a:off x="4831080" y="2331720"/>
            <a:ext cx="579120" cy="5791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766E9-5EAD-43AC-BBAA-A4AE0C168D14}"/>
              </a:ext>
            </a:extLst>
          </p:cNvPr>
          <p:cNvSpPr txBox="1"/>
          <p:nvPr/>
        </p:nvSpPr>
        <p:spPr>
          <a:xfrm>
            <a:off x="4935333" y="185803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136072-D852-4483-B632-4E24B2E6DD36}"/>
              </a:ext>
            </a:extLst>
          </p:cNvPr>
          <p:cNvSpPr/>
          <p:nvPr/>
        </p:nvSpPr>
        <p:spPr>
          <a:xfrm>
            <a:off x="5958840" y="2331720"/>
            <a:ext cx="579120" cy="5791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C61041-29E2-49BF-9F1E-7684676FE46A}"/>
              </a:ext>
            </a:extLst>
          </p:cNvPr>
          <p:cNvSpPr txBox="1"/>
          <p:nvPr/>
        </p:nvSpPr>
        <p:spPr>
          <a:xfrm>
            <a:off x="6063093" y="1858030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23E4236-D2F2-4C84-8DC1-87D4FA55CCF8}"/>
              </a:ext>
            </a:extLst>
          </p:cNvPr>
          <p:cNvSpPr/>
          <p:nvPr/>
        </p:nvSpPr>
        <p:spPr>
          <a:xfrm>
            <a:off x="316230" y="2151906"/>
            <a:ext cx="43434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5E2FA6-204E-422F-A238-10E59D693D65}"/>
              </a:ext>
            </a:extLst>
          </p:cNvPr>
          <p:cNvSpPr/>
          <p:nvPr/>
        </p:nvSpPr>
        <p:spPr>
          <a:xfrm>
            <a:off x="1846420" y="3550920"/>
            <a:ext cx="4691540" cy="2598414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CCFB13-7549-46F6-BB1B-3E930F46B2EF}"/>
              </a:ext>
            </a:extLst>
          </p:cNvPr>
          <p:cNvSpPr txBox="1"/>
          <p:nvPr/>
        </p:nvSpPr>
        <p:spPr>
          <a:xfrm>
            <a:off x="1975985" y="3549402"/>
            <a:ext cx="38183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445561-074E-4DA2-9D25-11D759C36CCC}"/>
              </a:ext>
            </a:extLst>
          </p:cNvPr>
          <p:cNvSpPr txBox="1"/>
          <p:nvPr/>
        </p:nvSpPr>
        <p:spPr>
          <a:xfrm>
            <a:off x="3705417" y="223540"/>
            <a:ext cx="2451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0 1 1 2 3 5 8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57DD2D-590F-47CB-A10D-2CDF4EFBD121}"/>
              </a:ext>
            </a:extLst>
          </p:cNvPr>
          <p:cNvSpPr txBox="1"/>
          <p:nvPr/>
        </p:nvSpPr>
        <p:spPr>
          <a:xfrm>
            <a:off x="4349488" y="-11246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1C3BD5-6CDF-4FC2-8EAD-BA12162F517A}"/>
              </a:ext>
            </a:extLst>
          </p:cNvPr>
          <p:cNvSpPr txBox="1"/>
          <p:nvPr/>
        </p:nvSpPr>
        <p:spPr>
          <a:xfrm>
            <a:off x="4650954" y="-112469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D82BC3-E385-4BD4-80C5-FB39CEFFD51A}"/>
              </a:ext>
            </a:extLst>
          </p:cNvPr>
          <p:cNvSpPr txBox="1"/>
          <p:nvPr/>
        </p:nvSpPr>
        <p:spPr>
          <a:xfrm>
            <a:off x="4052047" y="519202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73EAF2-2ED2-48BD-AB59-236BB9A165E8}"/>
              </a:ext>
            </a:extLst>
          </p:cNvPr>
          <p:cNvSpPr txBox="1"/>
          <p:nvPr/>
        </p:nvSpPr>
        <p:spPr>
          <a:xfrm>
            <a:off x="4353513" y="519202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E045A1-E6AA-4704-9A5F-8EED375178A7}"/>
              </a:ext>
            </a:extLst>
          </p:cNvPr>
          <p:cNvSpPr txBox="1"/>
          <p:nvPr/>
        </p:nvSpPr>
        <p:spPr>
          <a:xfrm>
            <a:off x="7688454" y="1878270"/>
            <a:ext cx="22191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a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b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temp+b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6713FC-6483-47F2-AF38-D74BC187E059}"/>
              </a:ext>
            </a:extLst>
          </p:cNvPr>
          <p:cNvSpPr txBox="1"/>
          <p:nvPr/>
        </p:nvSpPr>
        <p:spPr>
          <a:xfrm>
            <a:off x="7584201" y="1299150"/>
            <a:ext cx="161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9889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E65BD7D-D43B-418C-9DC0-ADDF18893A0B}"/>
              </a:ext>
            </a:extLst>
          </p:cNvPr>
          <p:cNvCxnSpPr/>
          <p:nvPr/>
        </p:nvCxnSpPr>
        <p:spPr>
          <a:xfrm>
            <a:off x="1005840" y="124206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CBE0C5A-2FFD-4AAA-BBE1-74B8B1E02191}"/>
              </a:ext>
            </a:extLst>
          </p:cNvPr>
          <p:cNvCxnSpPr/>
          <p:nvPr/>
        </p:nvCxnSpPr>
        <p:spPr>
          <a:xfrm>
            <a:off x="1744980" y="124206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8538A0-EC64-42BC-B76F-5BE6591E4AF3}"/>
              </a:ext>
            </a:extLst>
          </p:cNvPr>
          <p:cNvCxnSpPr/>
          <p:nvPr/>
        </p:nvCxnSpPr>
        <p:spPr>
          <a:xfrm>
            <a:off x="1005840" y="183642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AD9FD7F-E1D9-4DE2-9C47-2BE9175145BD}"/>
              </a:ext>
            </a:extLst>
          </p:cNvPr>
          <p:cNvCxnSpPr/>
          <p:nvPr/>
        </p:nvCxnSpPr>
        <p:spPr>
          <a:xfrm>
            <a:off x="1744980" y="183642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D39DD76-3B7C-4F0E-9381-8C318EDCC82F}"/>
              </a:ext>
            </a:extLst>
          </p:cNvPr>
          <p:cNvCxnSpPr/>
          <p:nvPr/>
        </p:nvCxnSpPr>
        <p:spPr>
          <a:xfrm>
            <a:off x="1005840" y="207264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504BAF-74DC-4F30-8C91-AEC67B824693}"/>
              </a:ext>
            </a:extLst>
          </p:cNvPr>
          <p:cNvCxnSpPr/>
          <p:nvPr/>
        </p:nvCxnSpPr>
        <p:spPr>
          <a:xfrm>
            <a:off x="1744980" y="207264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82F9FCF-FAC4-4DF8-A02C-7B8DEAEF963B}"/>
              </a:ext>
            </a:extLst>
          </p:cNvPr>
          <p:cNvCxnSpPr/>
          <p:nvPr/>
        </p:nvCxnSpPr>
        <p:spPr>
          <a:xfrm>
            <a:off x="1424940" y="230886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A05352-213E-4C2B-82E7-ECF9A9BC86E8}"/>
              </a:ext>
            </a:extLst>
          </p:cNvPr>
          <p:cNvCxnSpPr>
            <a:cxnSpLocks/>
          </p:cNvCxnSpPr>
          <p:nvPr/>
        </p:nvCxnSpPr>
        <p:spPr>
          <a:xfrm flipV="1">
            <a:off x="1424940" y="2308860"/>
            <a:ext cx="640080" cy="48006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E2D8995-5206-43D1-BEAE-F40ACA9B284A}"/>
              </a:ext>
            </a:extLst>
          </p:cNvPr>
          <p:cNvCxnSpPr>
            <a:cxnSpLocks/>
          </p:cNvCxnSpPr>
          <p:nvPr/>
        </p:nvCxnSpPr>
        <p:spPr>
          <a:xfrm flipV="1">
            <a:off x="1005840" y="1299210"/>
            <a:ext cx="640080" cy="48006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BA7E4E3-16B3-442F-A7B8-6B91D78426C4}"/>
              </a:ext>
            </a:extLst>
          </p:cNvPr>
          <p:cNvCxnSpPr>
            <a:cxnSpLocks/>
          </p:cNvCxnSpPr>
          <p:nvPr/>
        </p:nvCxnSpPr>
        <p:spPr>
          <a:xfrm flipV="1">
            <a:off x="1744980" y="1299210"/>
            <a:ext cx="640080" cy="48006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C9C1A0-5116-40D1-B829-7108713890A3}"/>
              </a:ext>
            </a:extLst>
          </p:cNvPr>
          <p:cNvCxnSpPr/>
          <p:nvPr/>
        </p:nvCxnSpPr>
        <p:spPr>
          <a:xfrm>
            <a:off x="2743200" y="183642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7C04EB7-09D8-49B4-AD92-BE46E01E10A8}"/>
              </a:ext>
            </a:extLst>
          </p:cNvPr>
          <p:cNvCxnSpPr/>
          <p:nvPr/>
        </p:nvCxnSpPr>
        <p:spPr>
          <a:xfrm>
            <a:off x="2743200" y="207264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57A4F2-5202-452A-8BC5-45D7DC2672AF}"/>
              </a:ext>
            </a:extLst>
          </p:cNvPr>
          <p:cNvCxnSpPr>
            <a:cxnSpLocks/>
          </p:cNvCxnSpPr>
          <p:nvPr/>
        </p:nvCxnSpPr>
        <p:spPr>
          <a:xfrm rot="16200000">
            <a:off x="3528060" y="195834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F2C0746-F026-4D43-BE81-8964941624A0}"/>
              </a:ext>
            </a:extLst>
          </p:cNvPr>
          <p:cNvCxnSpPr>
            <a:cxnSpLocks/>
          </p:cNvCxnSpPr>
          <p:nvPr/>
        </p:nvCxnSpPr>
        <p:spPr>
          <a:xfrm rot="16200000">
            <a:off x="3901440" y="195834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EBFEEE3-836C-407A-9574-D938CD97D3A3}"/>
              </a:ext>
            </a:extLst>
          </p:cNvPr>
          <p:cNvCxnSpPr>
            <a:cxnSpLocks/>
          </p:cNvCxnSpPr>
          <p:nvPr/>
        </p:nvCxnSpPr>
        <p:spPr>
          <a:xfrm>
            <a:off x="1577340" y="2838451"/>
            <a:ext cx="560070" cy="289558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B9D843D-A4B9-4832-B21B-1810F2EDDF7F}"/>
              </a:ext>
            </a:extLst>
          </p:cNvPr>
          <p:cNvSpPr txBox="1"/>
          <p:nvPr/>
        </p:nvSpPr>
        <p:spPr>
          <a:xfrm>
            <a:off x="5897880" y="982980"/>
            <a:ext cx="27142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1.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초딩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나누기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2.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중딩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pi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3.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명제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4.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맥가이버</a:t>
            </a:r>
          </a:p>
        </p:txBody>
      </p:sp>
    </p:spTree>
    <p:extLst>
      <p:ext uri="{BB962C8B-B14F-4D97-AF65-F5344CB8AC3E}">
        <p14:creationId xmlns:p14="http://schemas.microsoft.com/office/powerpoint/2010/main" val="19421124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724268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3U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2U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3 - 2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224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332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661660" y="4175760"/>
            <a:ext cx="47307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unsigned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CF=0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크다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7263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724268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2U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3U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2 - 3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224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332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661660" y="4175760"/>
            <a:ext cx="47307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unsigned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CF=1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작다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DA0F8A7-5165-4063-9555-DB89B8EF63C9}"/>
              </a:ext>
            </a:extLst>
          </p:cNvPr>
          <p:cNvSpPr/>
          <p:nvPr/>
        </p:nvSpPr>
        <p:spPr>
          <a:xfrm>
            <a:off x="4526280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E374F8-3464-4436-B399-B898D7C05698}"/>
              </a:ext>
            </a:extLst>
          </p:cNvPr>
          <p:cNvSpPr/>
          <p:nvPr/>
        </p:nvSpPr>
        <p:spPr>
          <a:xfrm>
            <a:off x="563880" y="32613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A3B61CD-7D43-4FA8-92EE-3C2FE94D0823}"/>
              </a:ext>
            </a:extLst>
          </p:cNvPr>
          <p:cNvSpPr/>
          <p:nvPr/>
        </p:nvSpPr>
        <p:spPr>
          <a:xfrm>
            <a:off x="1704639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DF08A6-05E7-43A9-AFB2-85B9908C3E68}"/>
              </a:ext>
            </a:extLst>
          </p:cNvPr>
          <p:cNvSpPr/>
          <p:nvPr/>
        </p:nvSpPr>
        <p:spPr>
          <a:xfrm>
            <a:off x="496115" y="371856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39CA9C0-76F0-4E86-A677-7A7D54235751}"/>
              </a:ext>
            </a:extLst>
          </p:cNvPr>
          <p:cNvSpPr/>
          <p:nvPr/>
        </p:nvSpPr>
        <p:spPr>
          <a:xfrm>
            <a:off x="2107062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36FB4CD-B14F-4B13-AA6B-C4364B021977}"/>
              </a:ext>
            </a:extLst>
          </p:cNvPr>
          <p:cNvSpPr/>
          <p:nvPr/>
        </p:nvSpPr>
        <p:spPr>
          <a:xfrm>
            <a:off x="2509485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A487451-25ED-4468-A7D2-CF9EC560999D}"/>
              </a:ext>
            </a:extLst>
          </p:cNvPr>
          <p:cNvSpPr/>
          <p:nvPr/>
        </p:nvSpPr>
        <p:spPr>
          <a:xfrm>
            <a:off x="2911908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53BF211-E8A0-479B-88E5-070A464C8A4F}"/>
              </a:ext>
            </a:extLst>
          </p:cNvPr>
          <p:cNvSpPr/>
          <p:nvPr/>
        </p:nvSpPr>
        <p:spPr>
          <a:xfrm>
            <a:off x="3314331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2588888-EC28-4EAB-88BE-FE3613877617}"/>
              </a:ext>
            </a:extLst>
          </p:cNvPr>
          <p:cNvSpPr/>
          <p:nvPr/>
        </p:nvSpPr>
        <p:spPr>
          <a:xfrm>
            <a:off x="3716754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7BA7BA-7068-42D2-91B4-290C70C0948F}"/>
              </a:ext>
            </a:extLst>
          </p:cNvPr>
          <p:cNvSpPr/>
          <p:nvPr/>
        </p:nvSpPr>
        <p:spPr>
          <a:xfrm>
            <a:off x="4119180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2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77123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100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101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3 + (-2)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224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661660" y="4175760"/>
            <a:ext cx="49584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SF=OF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크다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4770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77123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3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2 + (-3)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224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569407" y="4462641"/>
            <a:ext cx="50626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SF!=OF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작다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C3C322D-B6D4-42FF-BA8D-55BFE9CB4BE0}"/>
              </a:ext>
            </a:extLst>
          </p:cNvPr>
          <p:cNvSpPr/>
          <p:nvPr/>
        </p:nvSpPr>
        <p:spPr>
          <a:xfrm>
            <a:off x="79629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018E69-7AAF-48A1-8F14-753E20580B85}"/>
              </a:ext>
            </a:extLst>
          </p:cNvPr>
          <p:cNvSpPr/>
          <p:nvPr/>
        </p:nvSpPr>
        <p:spPr>
          <a:xfrm>
            <a:off x="760492" y="5018901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1500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84353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100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-100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100 + 100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300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349240" y="4381500"/>
            <a:ext cx="49584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SF=OF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크다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1C8FF-8D30-4252-80E5-B341AF3C0269}"/>
              </a:ext>
            </a:extLst>
          </p:cNvPr>
          <p:cNvSpPr txBox="1"/>
          <p:nvPr/>
        </p:nvSpPr>
        <p:spPr>
          <a:xfrm>
            <a:off x="5113020" y="952500"/>
            <a:ext cx="3475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=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C8BAB8-58B7-4700-B585-902680D0FF3C}"/>
              </a:ext>
            </a:extLst>
          </p:cNvPr>
          <p:cNvSpPr/>
          <p:nvPr/>
        </p:nvSpPr>
        <p:spPr>
          <a:xfrm>
            <a:off x="2555469" y="5792332"/>
            <a:ext cx="1163091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40178BD-05C9-4128-9689-85C0F460C3F8}"/>
              </a:ext>
            </a:extLst>
          </p:cNvPr>
          <p:cNvSpPr/>
          <p:nvPr/>
        </p:nvSpPr>
        <p:spPr>
          <a:xfrm>
            <a:off x="1721653" y="5175111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74375D8-ED88-4794-88C3-8AB8FE1DA25F}"/>
              </a:ext>
            </a:extLst>
          </p:cNvPr>
          <p:cNvSpPr/>
          <p:nvPr/>
        </p:nvSpPr>
        <p:spPr>
          <a:xfrm>
            <a:off x="212551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E9E335F-CC30-4106-B469-5EA40CC82421}"/>
              </a:ext>
            </a:extLst>
          </p:cNvPr>
          <p:cNvSpPr/>
          <p:nvPr/>
        </p:nvSpPr>
        <p:spPr>
          <a:xfrm>
            <a:off x="252937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8B2BAD8-F347-4794-AD86-CCF6EA06B4A1}"/>
              </a:ext>
            </a:extLst>
          </p:cNvPr>
          <p:cNvSpPr/>
          <p:nvPr/>
        </p:nvSpPr>
        <p:spPr>
          <a:xfrm>
            <a:off x="293323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B4A3ABA-20D3-48CA-B173-49AF06F01F85}"/>
              </a:ext>
            </a:extLst>
          </p:cNvPr>
          <p:cNvSpPr/>
          <p:nvPr/>
        </p:nvSpPr>
        <p:spPr>
          <a:xfrm>
            <a:off x="333709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032B120-32F6-48DF-B994-D1807CDE4D80}"/>
              </a:ext>
            </a:extLst>
          </p:cNvPr>
          <p:cNvSpPr/>
          <p:nvPr/>
        </p:nvSpPr>
        <p:spPr>
          <a:xfrm>
            <a:off x="374095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1F96430-4E64-4493-AEA4-CADA7A1C7112}"/>
              </a:ext>
            </a:extLst>
          </p:cNvPr>
          <p:cNvSpPr/>
          <p:nvPr/>
        </p:nvSpPr>
        <p:spPr>
          <a:xfrm>
            <a:off x="414481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07711AA-080D-4410-91E9-6575356AAA5A}"/>
              </a:ext>
            </a:extLst>
          </p:cNvPr>
          <p:cNvSpPr/>
          <p:nvPr/>
        </p:nvSpPr>
        <p:spPr>
          <a:xfrm>
            <a:off x="454867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1978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95021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-100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100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-100 + (-100)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300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566497" y="4800692"/>
            <a:ext cx="50626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SF!=OF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작다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1C8FF-8D30-4252-80E5-B341AF3C0269}"/>
              </a:ext>
            </a:extLst>
          </p:cNvPr>
          <p:cNvSpPr txBox="1"/>
          <p:nvPr/>
        </p:nvSpPr>
        <p:spPr>
          <a:xfrm>
            <a:off x="5326380" y="200680"/>
            <a:ext cx="3475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=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5645ACF-2D44-4E9C-8460-7F271303A59A}"/>
              </a:ext>
            </a:extLst>
          </p:cNvPr>
          <p:cNvSpPr txBox="1"/>
          <p:nvPr/>
        </p:nvSpPr>
        <p:spPr>
          <a:xfrm>
            <a:off x="5326379" y="803225"/>
            <a:ext cx="3475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=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6126FA6-1BC0-4977-B6EA-A2FF10237FD1}"/>
              </a:ext>
            </a:extLst>
          </p:cNvPr>
          <p:cNvSpPr/>
          <p:nvPr/>
        </p:nvSpPr>
        <p:spPr>
          <a:xfrm>
            <a:off x="927399" y="2970669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375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303411" y="1436913"/>
            <a:ext cx="2618527" cy="5123588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BCC341-0524-41C8-BDD2-3F9C3DC5C50C}"/>
              </a:ext>
            </a:extLst>
          </p:cNvPr>
          <p:cNvSpPr txBox="1"/>
          <p:nvPr/>
        </p:nvSpPr>
        <p:spPr>
          <a:xfrm>
            <a:off x="676894" y="973777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아나콘다 파워 쉘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740870" y="952500"/>
            <a:ext cx="8959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에서는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switch case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문이 없으므로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문을 사용하여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switch case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문을 대신하여 구현해야 함</a:t>
            </a:r>
          </a:p>
        </p:txBody>
      </p:sp>
    </p:spTree>
    <p:extLst>
      <p:ext uri="{BB962C8B-B14F-4D97-AF65-F5344CB8AC3E}">
        <p14:creationId xmlns:p14="http://schemas.microsoft.com/office/powerpoint/2010/main" val="31706855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-1339390" y="2145595"/>
            <a:ext cx="614642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words =['cat','window','defenestrate']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i=0; i&lt;len(words); i++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words[i];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38025-73FE-45DB-8D3A-ECE3BB9DF78A}"/>
              </a:ext>
            </a:extLst>
          </p:cNvPr>
          <p:cNvSpPr txBox="1"/>
          <p:nvPr/>
        </p:nvSpPr>
        <p:spPr>
          <a:xfrm>
            <a:off x="76200" y="1713577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E61DF-5EF2-473D-A8C9-05B3798A2168}"/>
              </a:ext>
            </a:extLst>
          </p:cNvPr>
          <p:cNvSpPr txBox="1"/>
          <p:nvPr/>
        </p:nvSpPr>
        <p:spPr>
          <a:xfrm>
            <a:off x="1226820" y="1718875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7F26C-1C79-4F82-A3B2-10058FF730ED}"/>
              </a:ext>
            </a:extLst>
          </p:cNvPr>
          <p:cNvSpPr txBox="1"/>
          <p:nvPr/>
        </p:nvSpPr>
        <p:spPr>
          <a:xfrm>
            <a:off x="3155474" y="1713577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-120396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220494" y="2145595"/>
            <a:ext cx="61464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words =['cat','window','defenestrate']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 data  in words 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data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D916B0-CB31-405A-92D9-E681BC96F80F}"/>
              </a:ext>
            </a:extLst>
          </p:cNvPr>
          <p:cNvSpPr txBox="1"/>
          <p:nvPr/>
        </p:nvSpPr>
        <p:spPr>
          <a:xfrm>
            <a:off x="6636084" y="1713577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24D09C-0739-48BC-A2BA-FF32103623EB}"/>
              </a:ext>
            </a:extLst>
          </p:cNvPr>
          <p:cNvSpPr txBox="1"/>
          <p:nvPr/>
        </p:nvSpPr>
        <p:spPr>
          <a:xfrm>
            <a:off x="7786704" y="1718875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BBA06B-A9B9-4669-A669-59678AD65A46}"/>
              </a:ext>
            </a:extLst>
          </p:cNvPr>
          <p:cNvSpPr txBox="1"/>
          <p:nvPr/>
        </p:nvSpPr>
        <p:spPr>
          <a:xfrm>
            <a:off x="9715358" y="1713577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</p:spTree>
    <p:extLst>
      <p:ext uri="{BB962C8B-B14F-4D97-AF65-F5344CB8AC3E}">
        <p14:creationId xmlns:p14="http://schemas.microsoft.com/office/powerpoint/2010/main" val="15413734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373960" y="1990665"/>
            <a:ext cx="36724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i=0; i&lt;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i++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printf("%d\n", i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-236220" y="91347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872457" y="2092255"/>
            <a:ext cx="28280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print(i)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3DA8C-06F7-4238-A494-E196DBECBE20}"/>
              </a:ext>
            </a:extLst>
          </p:cNvPr>
          <p:cNvSpPr txBox="1"/>
          <p:nvPr/>
        </p:nvSpPr>
        <p:spPr>
          <a:xfrm>
            <a:off x="5832630" y="3532435"/>
            <a:ext cx="3818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17590-917C-4C9B-B66E-AFFB1F9EE6C5}"/>
              </a:ext>
            </a:extLst>
          </p:cNvPr>
          <p:cNvSpPr txBox="1"/>
          <p:nvPr/>
        </p:nvSpPr>
        <p:spPr>
          <a:xfrm>
            <a:off x="849150" y="3631495"/>
            <a:ext cx="3818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49362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1044520" y="2044005"/>
            <a:ext cx="36724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i&lt;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i++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printf("%d\n", i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872457" y="2092255"/>
            <a:ext cx="33009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5,10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print(i)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3DA8C-06F7-4238-A494-E196DBECBE20}"/>
              </a:ext>
            </a:extLst>
          </p:cNvPr>
          <p:cNvSpPr txBox="1"/>
          <p:nvPr/>
        </p:nvSpPr>
        <p:spPr>
          <a:xfrm>
            <a:off x="5832630" y="3532435"/>
            <a:ext cx="3818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7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8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9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17590-917C-4C9B-B66E-AFFB1F9EE6C5}"/>
              </a:ext>
            </a:extLst>
          </p:cNvPr>
          <p:cNvSpPr txBox="1"/>
          <p:nvPr/>
        </p:nvSpPr>
        <p:spPr>
          <a:xfrm>
            <a:off x="1519710" y="3684835"/>
            <a:ext cx="3818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7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8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9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90763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1044520" y="2044005"/>
            <a:ext cx="36724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i&lt;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i+=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printf("%d\n", i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872457" y="2092255"/>
            <a:ext cx="35766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print(i)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3DA8C-06F7-4238-A494-E196DBECBE20}"/>
              </a:ext>
            </a:extLst>
          </p:cNvPr>
          <p:cNvSpPr txBox="1"/>
          <p:nvPr/>
        </p:nvSpPr>
        <p:spPr>
          <a:xfrm>
            <a:off x="5832630" y="3532435"/>
            <a:ext cx="3818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9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17590-917C-4C9B-B66E-AFFB1F9EE6C5}"/>
              </a:ext>
            </a:extLst>
          </p:cNvPr>
          <p:cNvSpPr txBox="1"/>
          <p:nvPr/>
        </p:nvSpPr>
        <p:spPr>
          <a:xfrm>
            <a:off x="1519710" y="3684835"/>
            <a:ext cx="3818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9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99181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1044520" y="2044005"/>
            <a:ext cx="43636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i&gt;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i-=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printf("%d\n", i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872457" y="2092255"/>
            <a:ext cx="46105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-30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print(i)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17590-917C-4C9B-B66E-AFFB1F9EE6C5}"/>
              </a:ext>
            </a:extLst>
          </p:cNvPr>
          <p:cNvSpPr txBox="1"/>
          <p:nvPr/>
        </p:nvSpPr>
        <p:spPr>
          <a:xfrm>
            <a:off x="1519710" y="3684835"/>
            <a:ext cx="7264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-40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-70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412E73-5854-431A-B9DF-909235A7316D}"/>
              </a:ext>
            </a:extLst>
          </p:cNvPr>
          <p:cNvSpPr txBox="1"/>
          <p:nvPr/>
        </p:nvSpPr>
        <p:spPr>
          <a:xfrm>
            <a:off x="6579390" y="3648580"/>
            <a:ext cx="7264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-40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-70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5030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182880" y="1788170"/>
            <a:ext cx="52403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=['Mary','had','a','little','lamb']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i&lt;4; i++)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 : %s\n", i, a[i]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986757" y="1788170"/>
            <a:ext cx="52403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=['Mary','had','a','little','lamb']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a: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print(i)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</p:spTree>
    <p:extLst>
      <p:ext uri="{BB962C8B-B14F-4D97-AF65-F5344CB8AC3E}">
        <p14:creationId xmlns:p14="http://schemas.microsoft.com/office/powerpoint/2010/main" val="29473185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190500" y="1788170"/>
            <a:ext cx="52403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=['Mary','had','a','little','lamb']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i&lt;5; i++)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 : %s\n", i, a[i]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4196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986757" y="1788170"/>
            <a:ext cx="52403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=['Mary','had','a','little','lamb']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range(len(a)):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print(i, a[i])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6354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</p:spTree>
    <p:extLst>
      <p:ext uri="{BB962C8B-B14F-4D97-AF65-F5344CB8AC3E}">
        <p14:creationId xmlns:p14="http://schemas.microsoft.com/office/powerpoint/2010/main" val="11942201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3557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Prime number :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솟수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1D091-A4A2-4FBE-9B19-A387882F42FB}"/>
              </a:ext>
            </a:extLst>
          </p:cNvPr>
          <p:cNvSpPr txBox="1"/>
          <p:nvPr/>
        </p:nvSpPr>
        <p:spPr>
          <a:xfrm>
            <a:off x="739140" y="2010757"/>
            <a:ext cx="2520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2, 3, 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5, 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6,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7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3DDA2-3DFD-41D9-8202-80236C109349}"/>
              </a:ext>
            </a:extLst>
          </p:cNvPr>
          <p:cNvSpPr txBox="1"/>
          <p:nvPr/>
        </p:nvSpPr>
        <p:spPr>
          <a:xfrm>
            <a:off x="4381500" y="1714023"/>
            <a:ext cx="564930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n in range(2,10):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x in range(2,n):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 n % x ==0: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</a:t>
            </a:r>
            <a:r>
              <a:rPr lang="pt-BR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print(n,'equals',x,'*',n//x)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break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else: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print(n,'is a prime number')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8F4352-A515-415A-B632-9ADDD33E1C92}"/>
              </a:ext>
            </a:extLst>
          </p:cNvPr>
          <p:cNvSpPr txBox="1"/>
          <p:nvPr/>
        </p:nvSpPr>
        <p:spPr>
          <a:xfrm>
            <a:off x="4930140" y="966817"/>
            <a:ext cx="5554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break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자신이 속한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loop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문을 탈출</a:t>
            </a:r>
          </a:p>
        </p:txBody>
      </p:sp>
    </p:spTree>
    <p:extLst>
      <p:ext uri="{BB962C8B-B14F-4D97-AF65-F5344CB8AC3E}">
        <p14:creationId xmlns:p14="http://schemas.microsoft.com/office/powerpoint/2010/main" val="15422948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1378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pass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E3AEE0-FF80-4E42-96BB-C3A2D310903D}"/>
              </a:ext>
            </a:extLst>
          </p:cNvPr>
          <p:cNvSpPr txBox="1"/>
          <p:nvPr/>
        </p:nvSpPr>
        <p:spPr>
          <a:xfrm>
            <a:off x="211165" y="2521059"/>
            <a:ext cx="30604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i&lt;5; i++)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FB369-565F-4BE0-BCDA-4037FFE52178}"/>
              </a:ext>
            </a:extLst>
          </p:cNvPr>
          <p:cNvSpPr txBox="1"/>
          <p:nvPr/>
        </p:nvSpPr>
        <p:spPr>
          <a:xfrm>
            <a:off x="190500" y="191169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078C5-B88E-47E0-A744-E08AFF53FF09}"/>
              </a:ext>
            </a:extLst>
          </p:cNvPr>
          <p:cNvSpPr txBox="1"/>
          <p:nvPr/>
        </p:nvSpPr>
        <p:spPr>
          <a:xfrm>
            <a:off x="5605757" y="2434917"/>
            <a:ext cx="28280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range(5):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pass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238969-7168-4D90-B079-48324C988A35}"/>
              </a:ext>
            </a:extLst>
          </p:cNvPr>
          <p:cNvSpPr txBox="1"/>
          <p:nvPr/>
        </p:nvSpPr>
        <p:spPr>
          <a:xfrm>
            <a:off x="5294964" y="1908214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EE0388-9E6E-4306-83BB-8BBAAEE34577}"/>
              </a:ext>
            </a:extLst>
          </p:cNvPr>
          <p:cNvSpPr txBox="1"/>
          <p:nvPr/>
        </p:nvSpPr>
        <p:spPr>
          <a:xfrm>
            <a:off x="3690267" y="3831699"/>
            <a:ext cx="1912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NOP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 </a:t>
            </a:r>
          </a:p>
        </p:txBody>
      </p:sp>
    </p:spTree>
    <p:extLst>
      <p:ext uri="{BB962C8B-B14F-4D97-AF65-F5344CB8AC3E}">
        <p14:creationId xmlns:p14="http://schemas.microsoft.com/office/powerpoint/2010/main" val="1116948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>
            <a:extLst>
              <a:ext uri="{FF2B5EF4-FFF2-40B4-BE49-F238E27FC236}">
                <a16:creationId xmlns:a16="http://schemas.microsoft.com/office/drawing/2014/main" id="{E0A8EA4D-38A7-45D3-AACF-224E94DB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DC279-C04B-4C8B-AE22-2515062308D5}"/>
              </a:ext>
            </a:extLst>
          </p:cNvPr>
          <p:cNvSpPr txBox="1"/>
          <p:nvPr/>
        </p:nvSpPr>
        <p:spPr>
          <a:xfrm>
            <a:off x="0" y="586848"/>
            <a:ext cx="1058494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20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20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소스가 있는 디렉토리로 이동 후</a:t>
            </a:r>
            <a:endParaRPr kumimoji="0" lang="en-US" altLang="ko-KR" sz="20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C:\Users\jikim&gt;</a:t>
            </a:r>
            <a:r>
              <a:rPr kumimoji="0" lang="en-US" altLang="ko-KR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cd 'C:\Users\IoT academy 21\Desktop\</a:t>
            </a:r>
            <a:r>
              <a:rPr kumimoji="0" lang="ko-KR" altLang="en-US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\</a:t>
            </a:r>
            <a:r>
              <a:rPr kumimoji="0" lang="ko-KR" altLang="en-US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파이썬</a:t>
            </a:r>
            <a:r>
              <a:rPr kumimoji="0" lang="en-US" altLang="ko-KR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'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20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주피터 노트북 실행</a:t>
            </a:r>
            <a:endParaRPr kumimoji="0" lang="en-US" altLang="ko-KR" sz="20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PS C:\Users\IoT academy 21\Desktop\</a:t>
            </a:r>
            <a:r>
              <a:rPr kumimoji="0" lang="ko-KR" altLang="en-US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\</a:t>
            </a:r>
            <a:r>
              <a:rPr kumimoji="0" lang="ko-KR" altLang="en-US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파이썬</a:t>
            </a:r>
            <a:r>
              <a:rPr kumimoji="0" lang="en-US" altLang="ko-KR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&gt; </a:t>
            </a:r>
            <a:r>
              <a:rPr kumimoji="0" lang="en-US" altLang="ko-KR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jupyter notebook</a:t>
            </a:r>
            <a:endParaRPr kumimoji="0" lang="ko-KR" altLang="en-US" sz="2000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2000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3364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E025F-8D7B-423E-83B8-1AB172C08519}"/>
              </a:ext>
            </a:extLst>
          </p:cNvPr>
          <p:cNvSpPr txBox="1"/>
          <p:nvPr/>
        </p:nvSpPr>
        <p:spPr>
          <a:xfrm>
            <a:off x="5832764" y="1697182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fib(n):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C27AD-6B96-43FD-B4C7-71863789FF8D}"/>
              </a:ext>
            </a:extLst>
          </p:cNvPr>
          <p:cNvSpPr txBox="1"/>
          <p:nvPr/>
        </p:nvSpPr>
        <p:spPr>
          <a:xfrm>
            <a:off x="5562600" y="990600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파이썬 스타일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451EC-F3F3-4EF7-932D-CC619CA88E4E}"/>
              </a:ext>
            </a:extLst>
          </p:cNvPr>
          <p:cNvSpPr txBox="1"/>
          <p:nvPr/>
        </p:nvSpPr>
        <p:spPr>
          <a:xfrm>
            <a:off x="1246909" y="1697182"/>
            <a:ext cx="23945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fib(int n)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}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A71E7-1FC8-4F9A-940B-1CB2D2D7C811}"/>
              </a:ext>
            </a:extLst>
          </p:cNvPr>
          <p:cNvSpPr txBox="1"/>
          <p:nvPr/>
        </p:nvSpPr>
        <p:spPr>
          <a:xfrm>
            <a:off x="976745" y="990600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</p:spTree>
    <p:extLst>
      <p:ext uri="{BB962C8B-B14F-4D97-AF65-F5344CB8AC3E}">
        <p14:creationId xmlns:p14="http://schemas.microsoft.com/office/powerpoint/2010/main" val="13616580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E025F-8D7B-423E-83B8-1AB172C08519}"/>
              </a:ext>
            </a:extLst>
          </p:cNvPr>
          <p:cNvSpPr txBox="1"/>
          <p:nvPr/>
        </p:nvSpPr>
        <p:spPr>
          <a:xfrm>
            <a:off x="375950" y="1631584"/>
            <a:ext cx="24519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add(a,b):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return a+b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add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a(1,2)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C27AD-6B96-43FD-B4C7-71863789FF8D}"/>
              </a:ext>
            </a:extLst>
          </p:cNvPr>
          <p:cNvSpPr txBox="1"/>
          <p:nvPr/>
        </p:nvSpPr>
        <p:spPr>
          <a:xfrm>
            <a:off x="235527" y="1108364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파이썬 스타일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F761E8-428D-4AF9-8E5A-52B90F405BC3}"/>
              </a:ext>
            </a:extLst>
          </p:cNvPr>
          <p:cNvSpPr/>
          <p:nvPr/>
        </p:nvSpPr>
        <p:spPr>
          <a:xfrm>
            <a:off x="4516582" y="1631584"/>
            <a:ext cx="928254" cy="43967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D16108-E242-40E3-BA1F-82B3D37E3321}"/>
              </a:ext>
            </a:extLst>
          </p:cNvPr>
          <p:cNvSpPr txBox="1"/>
          <p:nvPr/>
        </p:nvSpPr>
        <p:spPr>
          <a:xfrm>
            <a:off x="4592782" y="1184564"/>
            <a:ext cx="803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add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51D6C4-E049-4A67-A8CC-D61B0F41A378}"/>
              </a:ext>
            </a:extLst>
          </p:cNvPr>
          <p:cNvSpPr/>
          <p:nvPr/>
        </p:nvSpPr>
        <p:spPr>
          <a:xfrm>
            <a:off x="6373230" y="1048277"/>
            <a:ext cx="2092036" cy="43967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a,b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CA9883-81FA-4A4E-8EF5-F9E829D038CB}"/>
              </a:ext>
            </a:extLst>
          </p:cNvPr>
          <p:cNvSpPr/>
          <p:nvPr/>
        </p:nvSpPr>
        <p:spPr>
          <a:xfrm>
            <a:off x="6373230" y="1487948"/>
            <a:ext cx="2092036" cy="73570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return a+b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57BFDCA-2EA5-4AEE-B820-5488B46DB5E3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5444836" y="1268113"/>
            <a:ext cx="928394" cy="58330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F2B5A8-901E-4F2A-8582-33C01C7E89B4}"/>
              </a:ext>
            </a:extLst>
          </p:cNvPr>
          <p:cNvSpPr/>
          <p:nvPr/>
        </p:nvSpPr>
        <p:spPr>
          <a:xfrm>
            <a:off x="4516582" y="2745460"/>
            <a:ext cx="928254" cy="43967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736252-8222-44B9-851D-C236A6F3653D}"/>
              </a:ext>
            </a:extLst>
          </p:cNvPr>
          <p:cNvSpPr txBox="1"/>
          <p:nvPr/>
        </p:nvSpPr>
        <p:spPr>
          <a:xfrm>
            <a:off x="4592782" y="229844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B92ED93-7836-4FC7-8E44-A00A8DFE219A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5444836" y="1268113"/>
            <a:ext cx="928394" cy="169718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625E178-B7BA-4BDF-92D4-2BC46DF6B7FF}"/>
              </a:ext>
            </a:extLst>
          </p:cNvPr>
          <p:cNvSpPr/>
          <p:nvPr/>
        </p:nvSpPr>
        <p:spPr>
          <a:xfrm>
            <a:off x="6373230" y="2223655"/>
            <a:ext cx="2092036" cy="43967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refcount=2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5371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E025F-8D7B-423E-83B8-1AB172C08519}"/>
              </a:ext>
            </a:extLst>
          </p:cNvPr>
          <p:cNvSpPr txBox="1"/>
          <p:nvPr/>
        </p:nvSpPr>
        <p:spPr>
          <a:xfrm>
            <a:off x="91933" y="855729"/>
            <a:ext cx="65568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fib2(n): # return Fibonacci series up to n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"""Return a list containing the Fibonacci series up to n."""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result =[]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a,b =0,1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 a &lt;n: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result.append(a) # see below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a,b =b,a+b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return result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FCC4AC-33B0-4D4A-9E0C-EC556D12E7E9}"/>
              </a:ext>
            </a:extLst>
          </p:cNvPr>
          <p:cNvCxnSpPr/>
          <p:nvPr/>
        </p:nvCxnSpPr>
        <p:spPr>
          <a:xfrm>
            <a:off x="3093822" y="3872346"/>
            <a:ext cx="679565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BADF62-4102-4362-900D-3F3D9229CDC8}"/>
              </a:ext>
            </a:extLst>
          </p:cNvPr>
          <p:cNvSpPr txBox="1"/>
          <p:nvPr/>
        </p:nvSpPr>
        <p:spPr>
          <a:xfrm>
            <a:off x="8707582" y="4779818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70D796-2C70-4018-B646-28747FCE13DB}"/>
              </a:ext>
            </a:extLst>
          </p:cNvPr>
          <p:cNvSpPr txBox="1"/>
          <p:nvPr/>
        </p:nvSpPr>
        <p:spPr>
          <a:xfrm>
            <a:off x="8798952" y="2154045"/>
            <a:ext cx="800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fib2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4B0B10-5F43-4C85-A012-65C56B87F88C}"/>
              </a:ext>
            </a:extLst>
          </p:cNvPr>
          <p:cNvSpPr/>
          <p:nvPr/>
        </p:nvSpPr>
        <p:spPr>
          <a:xfrm>
            <a:off x="4911436" y="1939636"/>
            <a:ext cx="644237" cy="2909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B2FA4-6F98-4968-8EF6-A5FCAF817C41}"/>
              </a:ext>
            </a:extLst>
          </p:cNvPr>
          <p:cNvSpPr/>
          <p:nvPr/>
        </p:nvSpPr>
        <p:spPr>
          <a:xfrm>
            <a:off x="5858597" y="1939636"/>
            <a:ext cx="644237" cy="2909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801C21-B624-4FA4-9DB5-5390A3F0E08F}"/>
              </a:ext>
            </a:extLst>
          </p:cNvPr>
          <p:cNvSpPr txBox="1"/>
          <p:nvPr/>
        </p:nvSpPr>
        <p:spPr>
          <a:xfrm>
            <a:off x="5048247" y="1486671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113EC3-1155-4702-A8D1-FFEB7AED4BED}"/>
              </a:ext>
            </a:extLst>
          </p:cNvPr>
          <p:cNvSpPr txBox="1"/>
          <p:nvPr/>
        </p:nvSpPr>
        <p:spPr>
          <a:xfrm>
            <a:off x="5985332" y="1486671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C20BEC2-F67B-4AC5-B6C7-3B482C0CE885}"/>
              </a:ext>
            </a:extLst>
          </p:cNvPr>
          <p:cNvSpPr/>
          <p:nvPr/>
        </p:nvSpPr>
        <p:spPr>
          <a:xfrm>
            <a:off x="4320742" y="2926562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4AF97C-D01E-478F-98C5-67EC0515DA67}"/>
              </a:ext>
            </a:extLst>
          </p:cNvPr>
          <p:cNvSpPr txBox="1"/>
          <p:nvPr/>
        </p:nvSpPr>
        <p:spPr>
          <a:xfrm>
            <a:off x="3944726" y="2415655"/>
            <a:ext cx="1074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result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9979C9-6670-4939-AAE5-B45749EF543A}"/>
              </a:ext>
            </a:extLst>
          </p:cNvPr>
          <p:cNvSpPr/>
          <p:nvPr/>
        </p:nvSpPr>
        <p:spPr>
          <a:xfrm>
            <a:off x="5220494" y="2926562"/>
            <a:ext cx="389803" cy="377748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F84BD2-9864-4888-BBB0-375B5125DA9C}"/>
              </a:ext>
            </a:extLst>
          </p:cNvPr>
          <p:cNvSpPr/>
          <p:nvPr/>
        </p:nvSpPr>
        <p:spPr>
          <a:xfrm>
            <a:off x="5595529" y="2926562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4E4B5DE-3604-47BB-AFA6-F4BCBD363486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4710545" y="3115436"/>
            <a:ext cx="50994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1A99C77-9B05-47D7-B792-ABC59716BEDF}"/>
              </a:ext>
            </a:extLst>
          </p:cNvPr>
          <p:cNvSpPr/>
          <p:nvPr/>
        </p:nvSpPr>
        <p:spPr>
          <a:xfrm>
            <a:off x="6225601" y="2922887"/>
            <a:ext cx="389803" cy="377748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738F98-D9D0-4455-AB14-46A00E4A5E32}"/>
              </a:ext>
            </a:extLst>
          </p:cNvPr>
          <p:cNvSpPr/>
          <p:nvPr/>
        </p:nvSpPr>
        <p:spPr>
          <a:xfrm>
            <a:off x="6600636" y="2922887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CCF5D6-460A-4E23-8830-CAC88097D250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 flipV="1">
            <a:off x="5985332" y="3111761"/>
            <a:ext cx="240269" cy="367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AF0DF0-1B3C-425F-A609-CA5C67373697}"/>
              </a:ext>
            </a:extLst>
          </p:cNvPr>
          <p:cNvSpPr/>
          <p:nvPr/>
        </p:nvSpPr>
        <p:spPr>
          <a:xfrm>
            <a:off x="7293849" y="2922887"/>
            <a:ext cx="389803" cy="377748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B6C7F6-3916-455B-8327-1EB2A75C0EEE}"/>
              </a:ext>
            </a:extLst>
          </p:cNvPr>
          <p:cNvSpPr/>
          <p:nvPr/>
        </p:nvSpPr>
        <p:spPr>
          <a:xfrm>
            <a:off x="7668884" y="2922887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E9D0C86-C375-43A9-99A5-9D603596437E}"/>
              </a:ext>
            </a:extLst>
          </p:cNvPr>
          <p:cNvCxnSpPr>
            <a:cxnSpLocks/>
            <a:stCxn id="29" idx="3"/>
            <a:endCxn id="34" idx="1"/>
          </p:cNvCxnSpPr>
          <p:nvPr/>
        </p:nvCxnSpPr>
        <p:spPr>
          <a:xfrm>
            <a:off x="6990439" y="3111761"/>
            <a:ext cx="30341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AA70359-931A-442C-A232-FA51DAE54470}"/>
              </a:ext>
            </a:extLst>
          </p:cNvPr>
          <p:cNvSpPr/>
          <p:nvPr/>
        </p:nvSpPr>
        <p:spPr>
          <a:xfrm>
            <a:off x="8387739" y="2918505"/>
            <a:ext cx="389803" cy="377748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D7F0FF0-CD3D-4F3B-8CF4-F2426E694584}"/>
              </a:ext>
            </a:extLst>
          </p:cNvPr>
          <p:cNvSpPr/>
          <p:nvPr/>
        </p:nvSpPr>
        <p:spPr>
          <a:xfrm>
            <a:off x="8762774" y="2918505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4D2D93B-94FF-4A82-9AF7-9208BC688487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 flipV="1">
            <a:off x="8058687" y="3107379"/>
            <a:ext cx="329052" cy="438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B496B2B-EAE1-4B50-A37E-93ED3F8D3AA9}"/>
              </a:ext>
            </a:extLst>
          </p:cNvPr>
          <p:cNvSpPr/>
          <p:nvPr/>
        </p:nvSpPr>
        <p:spPr>
          <a:xfrm>
            <a:off x="4332379" y="4704032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CEB603C-64E8-41D1-ADFF-2028C2D86575}"/>
              </a:ext>
            </a:extLst>
          </p:cNvPr>
          <p:cNvSpPr txBox="1"/>
          <p:nvPr/>
        </p:nvSpPr>
        <p:spPr>
          <a:xfrm>
            <a:off x="3956363" y="4193125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f100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520B3A0-9E77-4BE8-BC74-B89E1665E874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4722182" y="3111761"/>
            <a:ext cx="498312" cy="178114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C29065F-819B-401D-A8F5-88C8EC87D3CF}"/>
              </a:ext>
            </a:extLst>
          </p:cNvPr>
          <p:cNvCxnSpPr/>
          <p:nvPr/>
        </p:nvCxnSpPr>
        <p:spPr>
          <a:xfrm flipH="1">
            <a:off x="4320742" y="2926562"/>
            <a:ext cx="401440" cy="3777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E148EFF-4DB5-4C79-AA09-A4312EC13B60}"/>
              </a:ext>
            </a:extLst>
          </p:cNvPr>
          <p:cNvCxnSpPr>
            <a:cxnSpLocks/>
          </p:cNvCxnSpPr>
          <p:nvPr/>
        </p:nvCxnSpPr>
        <p:spPr>
          <a:xfrm flipH="1">
            <a:off x="4885107" y="1938735"/>
            <a:ext cx="670565" cy="3003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9731579-416F-4163-BB6E-BDED1BA2EB7A}"/>
              </a:ext>
            </a:extLst>
          </p:cNvPr>
          <p:cNvCxnSpPr>
            <a:cxnSpLocks/>
          </p:cNvCxnSpPr>
          <p:nvPr/>
        </p:nvCxnSpPr>
        <p:spPr>
          <a:xfrm flipH="1">
            <a:off x="5845432" y="1928003"/>
            <a:ext cx="670565" cy="3003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4945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E025F-8D7B-423E-83B8-1AB172C08519}"/>
              </a:ext>
            </a:extLst>
          </p:cNvPr>
          <p:cNvSpPr txBox="1"/>
          <p:nvPr/>
        </p:nvSpPr>
        <p:spPr>
          <a:xfrm>
            <a:off x="372361" y="1051080"/>
            <a:ext cx="25635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 = 5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f(arg=i):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print(arg)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 = 6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f()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39B160C-0B94-49E5-8D3A-E2718F7781CB}"/>
              </a:ext>
            </a:extLst>
          </p:cNvPr>
          <p:cNvSpPr/>
          <p:nvPr/>
        </p:nvSpPr>
        <p:spPr>
          <a:xfrm>
            <a:off x="4348197" y="3363401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DBA7B3-70A5-410F-9695-0EC25CD50557}"/>
              </a:ext>
            </a:extLst>
          </p:cNvPr>
          <p:cNvSpPr txBox="1"/>
          <p:nvPr/>
        </p:nvSpPr>
        <p:spPr>
          <a:xfrm>
            <a:off x="4502727" y="2840181"/>
            <a:ext cx="272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B8C52D-CA5D-428E-ABE4-D1CEE637FFD1}"/>
              </a:ext>
            </a:extLst>
          </p:cNvPr>
          <p:cNvSpPr txBox="1"/>
          <p:nvPr/>
        </p:nvSpPr>
        <p:spPr>
          <a:xfrm>
            <a:off x="8943109" y="2389908"/>
            <a:ext cx="298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252212-5B06-46FA-B657-07F72461857E}"/>
              </a:ext>
            </a:extLst>
          </p:cNvPr>
          <p:cNvCxnSpPr/>
          <p:nvPr/>
        </p:nvCxnSpPr>
        <p:spPr>
          <a:xfrm>
            <a:off x="6116782" y="3539836"/>
            <a:ext cx="39485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CA0DF2-90FD-4606-952C-A6841DA593C2}"/>
              </a:ext>
            </a:extLst>
          </p:cNvPr>
          <p:cNvSpPr/>
          <p:nvPr/>
        </p:nvSpPr>
        <p:spPr>
          <a:xfrm>
            <a:off x="7735634" y="2549235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A5B4CE-AD1B-414C-BFEA-4462A39B4E6F}"/>
              </a:ext>
            </a:extLst>
          </p:cNvPr>
          <p:cNvSpPr txBox="1"/>
          <p:nvPr/>
        </p:nvSpPr>
        <p:spPr>
          <a:xfrm>
            <a:off x="7672283" y="2026015"/>
            <a:ext cx="708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arg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32BEB2-5955-4A06-8C69-C8295C50478A}"/>
              </a:ext>
            </a:extLst>
          </p:cNvPr>
          <p:cNvSpPr txBox="1"/>
          <p:nvPr/>
        </p:nvSpPr>
        <p:spPr>
          <a:xfrm>
            <a:off x="4530436" y="782782"/>
            <a:ext cx="57182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기본 인자값은 함수의 호출 시점이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아니라 정의 시점에 결정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6951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E025F-8D7B-423E-83B8-1AB172C08519}"/>
              </a:ext>
            </a:extLst>
          </p:cNvPr>
          <p:cNvSpPr txBox="1"/>
          <p:nvPr/>
        </p:nvSpPr>
        <p:spPr>
          <a:xfrm>
            <a:off x="372361" y="1051080"/>
            <a:ext cx="273344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f(a,L=[]):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L.append(a)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return L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print(f(1))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print(f(2))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print(f(3))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B8C52D-CA5D-428E-ABE4-D1CEE637FFD1}"/>
              </a:ext>
            </a:extLst>
          </p:cNvPr>
          <p:cNvSpPr txBox="1"/>
          <p:nvPr/>
        </p:nvSpPr>
        <p:spPr>
          <a:xfrm>
            <a:off x="10099428" y="2500744"/>
            <a:ext cx="298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252212-5B06-46FA-B657-07F72461857E}"/>
              </a:ext>
            </a:extLst>
          </p:cNvPr>
          <p:cNvCxnSpPr/>
          <p:nvPr/>
        </p:nvCxnSpPr>
        <p:spPr>
          <a:xfrm>
            <a:off x="6150883" y="5209309"/>
            <a:ext cx="39485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CA0DF2-90FD-4606-952C-A6841DA593C2}"/>
              </a:ext>
            </a:extLst>
          </p:cNvPr>
          <p:cNvSpPr/>
          <p:nvPr/>
        </p:nvSpPr>
        <p:spPr>
          <a:xfrm>
            <a:off x="6439622" y="3815072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A5B4CE-AD1B-414C-BFEA-4462A39B4E6F}"/>
              </a:ext>
            </a:extLst>
          </p:cNvPr>
          <p:cNvSpPr txBox="1"/>
          <p:nvPr/>
        </p:nvSpPr>
        <p:spPr>
          <a:xfrm>
            <a:off x="6376271" y="3291852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32BEB2-5955-4A06-8C69-C8295C50478A}"/>
              </a:ext>
            </a:extLst>
          </p:cNvPr>
          <p:cNvSpPr txBox="1"/>
          <p:nvPr/>
        </p:nvSpPr>
        <p:spPr>
          <a:xfrm>
            <a:off x="4530436" y="782782"/>
            <a:ext cx="57182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기본 인자값은 함수의 호출 시점이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아니라 정의 시점에 결정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0F5F5E-1C30-4F39-B479-DB50B0368E35}"/>
              </a:ext>
            </a:extLst>
          </p:cNvPr>
          <p:cNvSpPr/>
          <p:nvPr/>
        </p:nvSpPr>
        <p:spPr>
          <a:xfrm>
            <a:off x="6423305" y="2549235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CD581A-0041-4037-9267-74DCAF179E34}"/>
              </a:ext>
            </a:extLst>
          </p:cNvPr>
          <p:cNvSpPr txBox="1"/>
          <p:nvPr/>
        </p:nvSpPr>
        <p:spPr>
          <a:xfrm>
            <a:off x="6359954" y="2026015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9383D0-EA2E-4C2C-B7B0-6B61E986D7D3}"/>
              </a:ext>
            </a:extLst>
          </p:cNvPr>
          <p:cNvSpPr/>
          <p:nvPr/>
        </p:nvSpPr>
        <p:spPr>
          <a:xfrm>
            <a:off x="7527829" y="3815072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F1C8032-7E48-4496-BF9A-6FF93A2050A5}"/>
              </a:ext>
            </a:extLst>
          </p:cNvPr>
          <p:cNvCxnSpPr>
            <a:stCxn id="37" idx="3"/>
            <a:endCxn id="13" idx="1"/>
          </p:cNvCxnSpPr>
          <p:nvPr/>
        </p:nvCxnSpPr>
        <p:spPr>
          <a:xfrm>
            <a:off x="7021513" y="4106018"/>
            <a:ext cx="5063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39A6CB-B1F5-4F6C-BE81-50E6377D6037}"/>
              </a:ext>
            </a:extLst>
          </p:cNvPr>
          <p:cNvSpPr/>
          <p:nvPr/>
        </p:nvSpPr>
        <p:spPr>
          <a:xfrm>
            <a:off x="8529196" y="3825691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CA86FD9-A347-46D5-ACF1-62079F835AFE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109720" y="4106018"/>
            <a:ext cx="419476" cy="10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79C82C-189A-4F96-9ECB-AB5EC51603DD}"/>
              </a:ext>
            </a:extLst>
          </p:cNvPr>
          <p:cNvSpPr/>
          <p:nvPr/>
        </p:nvSpPr>
        <p:spPr>
          <a:xfrm>
            <a:off x="9530563" y="3836310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4C9AA2F-8B5D-47FF-A97E-B70FE57A678F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111087" y="4116637"/>
            <a:ext cx="419476" cy="10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1260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97FEFE3-CD97-42D6-9FD9-8DB70E077ED4}"/>
              </a:ext>
            </a:extLst>
          </p:cNvPr>
          <p:cNvCxnSpPr/>
          <p:nvPr/>
        </p:nvCxnSpPr>
        <p:spPr>
          <a:xfrm>
            <a:off x="3567545" y="1565563"/>
            <a:ext cx="0" cy="34082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27A4AE0-51A3-4EE2-9B5E-78543EEDBB7E}"/>
              </a:ext>
            </a:extLst>
          </p:cNvPr>
          <p:cNvCxnSpPr/>
          <p:nvPr/>
        </p:nvCxnSpPr>
        <p:spPr>
          <a:xfrm>
            <a:off x="5777345" y="1565563"/>
            <a:ext cx="0" cy="34082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1E75264-52EB-4E5D-912F-01D98707D211}"/>
              </a:ext>
            </a:extLst>
          </p:cNvPr>
          <p:cNvCxnSpPr>
            <a:cxnSpLocks/>
          </p:cNvCxnSpPr>
          <p:nvPr/>
        </p:nvCxnSpPr>
        <p:spPr>
          <a:xfrm>
            <a:off x="3567545" y="4973782"/>
            <a:ext cx="2209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4AFFD1D-ACD0-45F9-B06D-50BF2D438C16}"/>
              </a:ext>
            </a:extLst>
          </p:cNvPr>
          <p:cNvSpPr/>
          <p:nvPr/>
        </p:nvSpPr>
        <p:spPr>
          <a:xfrm>
            <a:off x="4080166" y="4197926"/>
            <a:ext cx="1184558" cy="50569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8A3E2-6C0C-4608-9874-6579A67AF86F}"/>
              </a:ext>
            </a:extLst>
          </p:cNvPr>
          <p:cNvSpPr txBox="1"/>
          <p:nvPr/>
        </p:nvSpPr>
        <p:spPr>
          <a:xfrm>
            <a:off x="1004454" y="1042343"/>
            <a:ext cx="138852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push(1)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push(2)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push(3)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284874A-01F3-4D91-B568-D94F077C6CE2}"/>
              </a:ext>
            </a:extLst>
          </p:cNvPr>
          <p:cNvSpPr/>
          <p:nvPr/>
        </p:nvSpPr>
        <p:spPr>
          <a:xfrm>
            <a:off x="4080166" y="3622961"/>
            <a:ext cx="1184558" cy="50569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A995FBB-037C-431D-A6B4-CBA864D7067D}"/>
              </a:ext>
            </a:extLst>
          </p:cNvPr>
          <p:cNvSpPr/>
          <p:nvPr/>
        </p:nvSpPr>
        <p:spPr>
          <a:xfrm>
            <a:off x="4080567" y="3054925"/>
            <a:ext cx="1184558" cy="50569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706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97FEFE3-CD97-42D6-9FD9-8DB70E077ED4}"/>
              </a:ext>
            </a:extLst>
          </p:cNvPr>
          <p:cNvCxnSpPr/>
          <p:nvPr/>
        </p:nvCxnSpPr>
        <p:spPr>
          <a:xfrm>
            <a:off x="3920836" y="1769707"/>
            <a:ext cx="0" cy="34082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27A4AE0-51A3-4EE2-9B5E-78543EEDBB7E}"/>
              </a:ext>
            </a:extLst>
          </p:cNvPr>
          <p:cNvCxnSpPr/>
          <p:nvPr/>
        </p:nvCxnSpPr>
        <p:spPr>
          <a:xfrm>
            <a:off x="6130636" y="1769707"/>
            <a:ext cx="0" cy="34082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1E75264-52EB-4E5D-912F-01D98707D211}"/>
              </a:ext>
            </a:extLst>
          </p:cNvPr>
          <p:cNvCxnSpPr>
            <a:cxnSpLocks/>
          </p:cNvCxnSpPr>
          <p:nvPr/>
        </p:nvCxnSpPr>
        <p:spPr>
          <a:xfrm>
            <a:off x="3920836" y="5177926"/>
            <a:ext cx="2209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48A3E2-6C0C-4608-9874-6579A67AF86F}"/>
              </a:ext>
            </a:extLst>
          </p:cNvPr>
          <p:cNvSpPr txBox="1"/>
          <p:nvPr/>
        </p:nvSpPr>
        <p:spPr>
          <a:xfrm>
            <a:off x="1357745" y="1769707"/>
            <a:ext cx="138852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push(1)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push(2)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push(3)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506547-F960-4F20-A616-5F11F049156D}"/>
              </a:ext>
            </a:extLst>
          </p:cNvPr>
          <p:cNvSpPr txBox="1"/>
          <p:nvPr/>
        </p:nvSpPr>
        <p:spPr>
          <a:xfrm>
            <a:off x="7058890" y="1769707"/>
            <a:ext cx="21307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pop() =&gt; 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pop() =&gt; 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pop() =&gt; 1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6C1FB7-46AD-47A5-ADF4-C0CEC43A3575}"/>
              </a:ext>
            </a:extLst>
          </p:cNvPr>
          <p:cNvSpPr txBox="1"/>
          <p:nvPr/>
        </p:nvSpPr>
        <p:spPr>
          <a:xfrm>
            <a:off x="3030927" y="925230"/>
            <a:ext cx="398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LIFO( Last In First Out 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8259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48A3E2-6C0C-4608-9874-6579A67AF86F}"/>
              </a:ext>
            </a:extLst>
          </p:cNvPr>
          <p:cNvSpPr txBox="1"/>
          <p:nvPr/>
        </p:nvSpPr>
        <p:spPr>
          <a:xfrm>
            <a:off x="8168497" y="1758875"/>
            <a:ext cx="201208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Enqueue(1)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Enqueue(2)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Enqueue(3)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506547-F960-4F20-A616-5F11F049156D}"/>
              </a:ext>
            </a:extLst>
          </p:cNvPr>
          <p:cNvSpPr txBox="1"/>
          <p:nvPr/>
        </p:nvSpPr>
        <p:spPr>
          <a:xfrm>
            <a:off x="213741" y="1880773"/>
            <a:ext cx="25715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Dequeue()=&gt;1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Dequeue()=&gt;2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Dequeue()=&gt;3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6C1FB7-46AD-47A5-ADF4-C0CEC43A3575}"/>
              </a:ext>
            </a:extLst>
          </p:cNvPr>
          <p:cNvSpPr txBox="1"/>
          <p:nvPr/>
        </p:nvSpPr>
        <p:spPr>
          <a:xfrm>
            <a:off x="3030927" y="925230"/>
            <a:ext cx="4033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FIFO( First In First Out 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원통형 1">
            <a:extLst>
              <a:ext uri="{FF2B5EF4-FFF2-40B4-BE49-F238E27FC236}">
                <a16:creationId xmlns:a16="http://schemas.microsoft.com/office/drawing/2014/main" id="{1B1C15F4-347A-4A1D-B38E-F7F2BA872512}"/>
              </a:ext>
            </a:extLst>
          </p:cNvPr>
          <p:cNvSpPr/>
          <p:nvPr/>
        </p:nvSpPr>
        <p:spPr>
          <a:xfrm rot="5400000">
            <a:off x="4796424" y="879112"/>
            <a:ext cx="1101437" cy="2860963"/>
          </a:xfrm>
          <a:prstGeom prst="can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2687F02-D357-4838-BD87-598ADCF20C17}"/>
              </a:ext>
            </a:extLst>
          </p:cNvPr>
          <p:cNvSpPr/>
          <p:nvPr/>
        </p:nvSpPr>
        <p:spPr>
          <a:xfrm>
            <a:off x="1068019" y="4055266"/>
            <a:ext cx="598963" cy="637309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7783879-8533-44BD-88D5-C26857D9E631}"/>
              </a:ext>
            </a:extLst>
          </p:cNvPr>
          <p:cNvSpPr/>
          <p:nvPr/>
        </p:nvSpPr>
        <p:spPr>
          <a:xfrm rot="10800000">
            <a:off x="6718698" y="3181569"/>
            <a:ext cx="937013" cy="464128"/>
          </a:xfrm>
          <a:prstGeom prst="rightArrow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DE41000-F6CB-436F-B971-6E863E8AE90E}"/>
              </a:ext>
            </a:extLst>
          </p:cNvPr>
          <p:cNvSpPr/>
          <p:nvPr/>
        </p:nvSpPr>
        <p:spPr>
          <a:xfrm>
            <a:off x="1828896" y="3999847"/>
            <a:ext cx="598963" cy="637309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B82F1CD-B33B-4046-B68C-78F276055EF2}"/>
              </a:ext>
            </a:extLst>
          </p:cNvPr>
          <p:cNvSpPr/>
          <p:nvPr/>
        </p:nvSpPr>
        <p:spPr>
          <a:xfrm>
            <a:off x="2489843" y="3944245"/>
            <a:ext cx="598963" cy="637309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C0ACF67-4673-4404-A703-C6CFF66466F2}"/>
              </a:ext>
            </a:extLst>
          </p:cNvPr>
          <p:cNvSpPr/>
          <p:nvPr/>
        </p:nvSpPr>
        <p:spPr>
          <a:xfrm rot="10800000">
            <a:off x="3110662" y="3110629"/>
            <a:ext cx="937013" cy="464128"/>
          </a:xfrm>
          <a:prstGeom prst="rightArrow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8521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576B5EBA-692C-49C4-BC23-33E89B394BEF}"/>
              </a:ext>
            </a:extLst>
          </p:cNvPr>
          <p:cNvSpPr/>
          <p:nvPr/>
        </p:nvSpPr>
        <p:spPr>
          <a:xfrm>
            <a:off x="2992581" y="976745"/>
            <a:ext cx="4253346" cy="201583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D332A61-587D-401B-993C-AA8D87990BDE}"/>
              </a:ext>
            </a:extLst>
          </p:cNvPr>
          <p:cNvGrpSpPr/>
          <p:nvPr/>
        </p:nvGrpSpPr>
        <p:grpSpPr>
          <a:xfrm>
            <a:off x="3442854" y="1558911"/>
            <a:ext cx="249382" cy="89777"/>
            <a:chOff x="2112818" y="976745"/>
            <a:chExt cx="346364" cy="124691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828A53B5-0FD0-494B-BDFE-AAE1CB4C3A6F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0F433448-A40B-43A6-9F4C-851841B6058B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D1AF1B-7045-4C4C-8CB7-44B894383CA0}"/>
              </a:ext>
            </a:extLst>
          </p:cNvPr>
          <p:cNvGrpSpPr/>
          <p:nvPr/>
        </p:nvGrpSpPr>
        <p:grpSpPr>
          <a:xfrm>
            <a:off x="4225637" y="1246908"/>
            <a:ext cx="249382" cy="89777"/>
            <a:chOff x="2112818" y="976745"/>
            <a:chExt cx="346364" cy="124691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5A747CC-C397-4893-9980-F2F36087E7D6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1149124-FCA6-4272-8D87-78AD16C854ED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8ED84F5-4891-4DD0-A6FD-A2E6A725C69B}"/>
              </a:ext>
            </a:extLst>
          </p:cNvPr>
          <p:cNvGrpSpPr/>
          <p:nvPr/>
        </p:nvGrpSpPr>
        <p:grpSpPr>
          <a:xfrm>
            <a:off x="3823855" y="1842653"/>
            <a:ext cx="249382" cy="89777"/>
            <a:chOff x="2112818" y="976745"/>
            <a:chExt cx="346364" cy="12469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4F7ED1F-99DB-4758-B899-3220830FC7AC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922D681-5505-4EFD-828C-ABD547689670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C95F17A-1371-4FAB-A526-3616582864F3}"/>
              </a:ext>
            </a:extLst>
          </p:cNvPr>
          <p:cNvGrpSpPr/>
          <p:nvPr/>
        </p:nvGrpSpPr>
        <p:grpSpPr>
          <a:xfrm>
            <a:off x="4315414" y="2182090"/>
            <a:ext cx="249382" cy="89777"/>
            <a:chOff x="2112818" y="976745"/>
            <a:chExt cx="346364" cy="12469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FFD70C4-A89D-4E97-AC4A-C743FF81C815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F0CB049-41B2-4E31-ADEF-4B8A9D0FBB18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5CD9435-3A3E-449A-9B4E-705FED45FD41}"/>
              </a:ext>
            </a:extLst>
          </p:cNvPr>
          <p:cNvGrpSpPr/>
          <p:nvPr/>
        </p:nvGrpSpPr>
        <p:grpSpPr>
          <a:xfrm>
            <a:off x="4765686" y="1669471"/>
            <a:ext cx="249382" cy="89777"/>
            <a:chOff x="2112818" y="976745"/>
            <a:chExt cx="346364" cy="124691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2FB6E9C-6956-46E4-9083-7B439D0B9FCA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251CF7A-0AA2-4401-820E-B1A80EF4A6EB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3BAE1A-CFFD-49A1-B061-FA0B95ED06D3}"/>
              </a:ext>
            </a:extLst>
          </p:cNvPr>
          <p:cNvGrpSpPr/>
          <p:nvPr/>
        </p:nvGrpSpPr>
        <p:grpSpPr>
          <a:xfrm>
            <a:off x="5140314" y="1246907"/>
            <a:ext cx="249382" cy="89777"/>
            <a:chOff x="2112818" y="976745"/>
            <a:chExt cx="346364" cy="12469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7FA1681-8DC5-4C38-B5D4-2FCF741FAC3B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D379B77-EB1A-4B63-A897-32B324CC3FED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25029FD-BCA1-4A4F-89BA-BB9ED8E18D89}"/>
              </a:ext>
            </a:extLst>
          </p:cNvPr>
          <p:cNvGrpSpPr/>
          <p:nvPr/>
        </p:nvGrpSpPr>
        <p:grpSpPr>
          <a:xfrm>
            <a:off x="5756424" y="1648688"/>
            <a:ext cx="249382" cy="89777"/>
            <a:chOff x="2112818" y="976745"/>
            <a:chExt cx="346364" cy="124691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108FBA6-74A2-4D75-B614-ED4FB9AEB0B0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EF99D0E-0CFC-4A68-83BB-1664BC0A122A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7DB187E-702F-49B0-9EA9-7F352389C1F5}"/>
              </a:ext>
            </a:extLst>
          </p:cNvPr>
          <p:cNvGrpSpPr/>
          <p:nvPr/>
        </p:nvGrpSpPr>
        <p:grpSpPr>
          <a:xfrm>
            <a:off x="5478642" y="2137201"/>
            <a:ext cx="249382" cy="89777"/>
            <a:chOff x="2112818" y="976745"/>
            <a:chExt cx="346364" cy="124691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1C7372A-4112-4042-A16A-E31635761295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27B8992-B51B-4A2D-85D2-914F11D435B7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D2524FC-4A93-490D-BE96-DEDF41917C74}"/>
              </a:ext>
            </a:extLst>
          </p:cNvPr>
          <p:cNvGrpSpPr/>
          <p:nvPr/>
        </p:nvGrpSpPr>
        <p:grpSpPr>
          <a:xfrm>
            <a:off x="5063835" y="2504346"/>
            <a:ext cx="249382" cy="89777"/>
            <a:chOff x="2112818" y="976745"/>
            <a:chExt cx="346364" cy="124691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45C6299-3973-433C-9C10-4B8196B7D63A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AB82D1B-58AF-4FC6-8555-CB10D77BF1E1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78445AF-97AC-41A1-9F00-11B0BAE05A84}"/>
              </a:ext>
            </a:extLst>
          </p:cNvPr>
          <p:cNvGrpSpPr/>
          <p:nvPr/>
        </p:nvGrpSpPr>
        <p:grpSpPr>
          <a:xfrm>
            <a:off x="5711399" y="2564891"/>
            <a:ext cx="249382" cy="89777"/>
            <a:chOff x="2112818" y="976745"/>
            <a:chExt cx="346364" cy="124691"/>
          </a:xfrm>
          <a:solidFill>
            <a:srgbClr val="FF0000"/>
          </a:solidFill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AD424DC-5826-45E1-8A3B-D77E34D48E64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52B1A0A-D21B-425A-9F01-8B70B77EDC34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0533878-2078-4DC2-B725-0CC1E83D1473}"/>
              </a:ext>
            </a:extLst>
          </p:cNvPr>
          <p:cNvGrpSpPr/>
          <p:nvPr/>
        </p:nvGrpSpPr>
        <p:grpSpPr>
          <a:xfrm>
            <a:off x="6438763" y="1939774"/>
            <a:ext cx="249382" cy="89777"/>
            <a:chOff x="2112818" y="976745"/>
            <a:chExt cx="346364" cy="124691"/>
          </a:xfrm>
          <a:solidFill>
            <a:srgbClr val="FF0000"/>
          </a:solidFill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A696CDC-786D-4F83-9EDF-5ACA40EDFE55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69B5943-C30B-4465-B966-12B9A5A5E027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4ECC1D1-1D82-4C38-B194-3A16DC008603}"/>
              </a:ext>
            </a:extLst>
          </p:cNvPr>
          <p:cNvGrpSpPr/>
          <p:nvPr/>
        </p:nvGrpSpPr>
        <p:grpSpPr>
          <a:xfrm>
            <a:off x="6054991" y="1312438"/>
            <a:ext cx="249382" cy="89777"/>
            <a:chOff x="2112818" y="976745"/>
            <a:chExt cx="346364" cy="124691"/>
          </a:xfrm>
          <a:solidFill>
            <a:srgbClr val="FF0000"/>
          </a:solidFill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2D865FA-3639-4AB4-BB16-6B05D401A3A6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DB7F61C-B9B3-4847-999C-88997C6E89FC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B84E9E2-7EAC-4FC1-B757-9AFE294B15D5}"/>
              </a:ext>
            </a:extLst>
          </p:cNvPr>
          <p:cNvGrpSpPr/>
          <p:nvPr/>
        </p:nvGrpSpPr>
        <p:grpSpPr>
          <a:xfrm>
            <a:off x="3619361" y="2327840"/>
            <a:ext cx="249382" cy="89777"/>
            <a:chOff x="2112818" y="976745"/>
            <a:chExt cx="346364" cy="124691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8C6A6B28-E028-47F1-BB55-51944F3D4CCC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4275131-9E3C-4DD4-9CE5-B7B82B763AC9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E14B827-8C27-4853-A2FE-3F831EDAA57E}"/>
              </a:ext>
            </a:extLst>
          </p:cNvPr>
          <p:cNvGrpSpPr/>
          <p:nvPr/>
        </p:nvGrpSpPr>
        <p:grpSpPr>
          <a:xfrm>
            <a:off x="4253068" y="2609779"/>
            <a:ext cx="249382" cy="89777"/>
            <a:chOff x="2112818" y="976745"/>
            <a:chExt cx="346364" cy="124691"/>
          </a:xfrm>
          <a:solidFill>
            <a:schemeClr val="tx1"/>
          </a:solidFill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8D8C4BC-25D4-4AB6-8383-40D1FD4AF7D7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618EEBC-6715-42C7-87DA-FD4F38C815F7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92600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09CD8-41D6-4D76-A777-DA639A9C2CAD}"/>
              </a:ext>
            </a:extLst>
          </p:cNvPr>
          <p:cNvSpPr txBox="1"/>
          <p:nvPr/>
        </p:nvSpPr>
        <p:spPr>
          <a:xfrm>
            <a:off x="4211782" y="1011382"/>
            <a:ext cx="437260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vec =[[1,2,3],[4,5,6],[7,8,9]]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vec[0][0]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vec[2][2] </a:t>
            </a:r>
          </a:p>
          <a:p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vec[2][1]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94688E-C6DD-4DE5-B3BE-2D362B44274F}"/>
              </a:ext>
            </a:extLst>
          </p:cNvPr>
          <p:cNvSpPr/>
          <p:nvPr/>
        </p:nvSpPr>
        <p:spPr>
          <a:xfrm>
            <a:off x="838199" y="68579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728ADF0-5DBF-4198-A5B3-4AC59DA6B7C0}"/>
              </a:ext>
            </a:extLst>
          </p:cNvPr>
          <p:cNvSpPr/>
          <p:nvPr/>
        </p:nvSpPr>
        <p:spPr>
          <a:xfrm>
            <a:off x="1309254" y="68579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27AB49-9DB7-4A3F-9ABE-AA73EE39D1F3}"/>
              </a:ext>
            </a:extLst>
          </p:cNvPr>
          <p:cNvSpPr/>
          <p:nvPr/>
        </p:nvSpPr>
        <p:spPr>
          <a:xfrm>
            <a:off x="1780308" y="68579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2851CB-D819-4C0A-A5FA-B516F751E669}"/>
              </a:ext>
            </a:extLst>
          </p:cNvPr>
          <p:cNvSpPr/>
          <p:nvPr/>
        </p:nvSpPr>
        <p:spPr>
          <a:xfrm>
            <a:off x="429487" y="106679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074384-D214-4277-9DC3-B016A8E07C1B}"/>
              </a:ext>
            </a:extLst>
          </p:cNvPr>
          <p:cNvSpPr/>
          <p:nvPr/>
        </p:nvSpPr>
        <p:spPr>
          <a:xfrm>
            <a:off x="429487" y="1537854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5263AC9-1749-43E8-A830-5209A280F5C5}"/>
              </a:ext>
            </a:extLst>
          </p:cNvPr>
          <p:cNvSpPr/>
          <p:nvPr/>
        </p:nvSpPr>
        <p:spPr>
          <a:xfrm>
            <a:off x="429487" y="200890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990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06147-937D-4DEF-AEC4-057DFF6DEF15}"/>
              </a:ext>
            </a:extLst>
          </p:cNvPr>
          <p:cNvSpPr txBox="1"/>
          <p:nvPr/>
        </p:nvSpPr>
        <p:spPr>
          <a:xfrm>
            <a:off x="137160" y="2286000"/>
            <a:ext cx="3092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정수 타입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4 byte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   i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10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E68F5E-C3AD-42D2-9577-9924FE733DC7}"/>
              </a:ext>
            </a:extLst>
          </p:cNvPr>
          <p:cNvSpPr/>
          <p:nvPr/>
        </p:nvSpPr>
        <p:spPr>
          <a:xfrm>
            <a:off x="388620" y="1272957"/>
            <a:ext cx="301704" cy="38100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767B5-83BF-471F-BDDA-2F1ECFE7134A}"/>
              </a:ext>
            </a:extLst>
          </p:cNvPr>
          <p:cNvSpPr/>
          <p:nvPr/>
        </p:nvSpPr>
        <p:spPr>
          <a:xfrm>
            <a:off x="690324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236B37-CE11-4058-A113-ADFF893E6F41}"/>
              </a:ext>
            </a:extLst>
          </p:cNvPr>
          <p:cNvSpPr/>
          <p:nvPr/>
        </p:nvSpPr>
        <p:spPr>
          <a:xfrm>
            <a:off x="99202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29E69E-4542-4F12-898A-15D405B7632C}"/>
              </a:ext>
            </a:extLst>
          </p:cNvPr>
          <p:cNvSpPr/>
          <p:nvPr/>
        </p:nvSpPr>
        <p:spPr>
          <a:xfrm>
            <a:off x="129373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FAE2AD-5803-4C8F-B5F0-3D3260F570C1}"/>
              </a:ext>
            </a:extLst>
          </p:cNvPr>
          <p:cNvSpPr/>
          <p:nvPr/>
        </p:nvSpPr>
        <p:spPr>
          <a:xfrm>
            <a:off x="159543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0EF010-6120-4F65-9DD8-3E22C2F97C69}"/>
              </a:ext>
            </a:extLst>
          </p:cNvPr>
          <p:cNvSpPr/>
          <p:nvPr/>
        </p:nvSpPr>
        <p:spPr>
          <a:xfrm>
            <a:off x="189714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670062-752F-4121-B605-D85592FA8788}"/>
              </a:ext>
            </a:extLst>
          </p:cNvPr>
          <p:cNvSpPr/>
          <p:nvPr/>
        </p:nvSpPr>
        <p:spPr>
          <a:xfrm>
            <a:off x="219884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39A6F-FCE3-4D41-867D-D41E64782F1F}"/>
              </a:ext>
            </a:extLst>
          </p:cNvPr>
          <p:cNvSpPr/>
          <p:nvPr/>
        </p:nvSpPr>
        <p:spPr>
          <a:xfrm>
            <a:off x="2500551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C63CEA-B8CF-4ABF-A27E-DDF53A43361D}"/>
              </a:ext>
            </a:extLst>
          </p:cNvPr>
          <p:cNvSpPr/>
          <p:nvPr/>
        </p:nvSpPr>
        <p:spPr>
          <a:xfrm>
            <a:off x="2802255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6CDBB1-C146-4E58-AFA2-1C06E7D98AB3}"/>
              </a:ext>
            </a:extLst>
          </p:cNvPr>
          <p:cNvSpPr/>
          <p:nvPr/>
        </p:nvSpPr>
        <p:spPr>
          <a:xfrm>
            <a:off x="3103959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410531-AF3C-46A4-A93C-AED7B5E09E39}"/>
              </a:ext>
            </a:extLst>
          </p:cNvPr>
          <p:cNvSpPr/>
          <p:nvPr/>
        </p:nvSpPr>
        <p:spPr>
          <a:xfrm>
            <a:off x="340566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EBF7980-F477-4CAE-BFE1-DFE456F125C5}"/>
              </a:ext>
            </a:extLst>
          </p:cNvPr>
          <p:cNvSpPr/>
          <p:nvPr/>
        </p:nvSpPr>
        <p:spPr>
          <a:xfrm>
            <a:off x="370736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0B3C58-E6E6-4594-9865-5670D2B98C63}"/>
              </a:ext>
            </a:extLst>
          </p:cNvPr>
          <p:cNvSpPr/>
          <p:nvPr/>
        </p:nvSpPr>
        <p:spPr>
          <a:xfrm>
            <a:off x="400907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4AD2BD7-6E89-4477-BE13-299B6E4BA239}"/>
              </a:ext>
            </a:extLst>
          </p:cNvPr>
          <p:cNvSpPr/>
          <p:nvPr/>
        </p:nvSpPr>
        <p:spPr>
          <a:xfrm>
            <a:off x="431077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A39895-203E-4B2A-B20B-A415DDC9BF63}"/>
              </a:ext>
            </a:extLst>
          </p:cNvPr>
          <p:cNvSpPr/>
          <p:nvPr/>
        </p:nvSpPr>
        <p:spPr>
          <a:xfrm>
            <a:off x="461248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130C174-3A40-4245-B586-D3791BFCBEAA}"/>
              </a:ext>
            </a:extLst>
          </p:cNvPr>
          <p:cNvSpPr/>
          <p:nvPr/>
        </p:nvSpPr>
        <p:spPr>
          <a:xfrm>
            <a:off x="4914186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BB3D27-1624-4206-85BA-04CBC628958E}"/>
              </a:ext>
            </a:extLst>
          </p:cNvPr>
          <p:cNvSpPr/>
          <p:nvPr/>
        </p:nvSpPr>
        <p:spPr>
          <a:xfrm>
            <a:off x="5215890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83FBD56-FB66-42CC-AD53-E1750D2610D1}"/>
              </a:ext>
            </a:extLst>
          </p:cNvPr>
          <p:cNvSpPr/>
          <p:nvPr/>
        </p:nvSpPr>
        <p:spPr>
          <a:xfrm>
            <a:off x="5517594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3981989-FEF6-4B89-94A5-AEACEB5472FB}"/>
              </a:ext>
            </a:extLst>
          </p:cNvPr>
          <p:cNvSpPr/>
          <p:nvPr/>
        </p:nvSpPr>
        <p:spPr>
          <a:xfrm>
            <a:off x="581929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55B9CF1-F118-4D7F-8D14-55B59F3E320D}"/>
              </a:ext>
            </a:extLst>
          </p:cNvPr>
          <p:cNvSpPr/>
          <p:nvPr/>
        </p:nvSpPr>
        <p:spPr>
          <a:xfrm>
            <a:off x="612100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AD538F5-2828-413E-9867-5DA1397A205F}"/>
              </a:ext>
            </a:extLst>
          </p:cNvPr>
          <p:cNvSpPr/>
          <p:nvPr/>
        </p:nvSpPr>
        <p:spPr>
          <a:xfrm>
            <a:off x="642270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F987311-C2F4-49DE-B702-5EB1CE23DBE7}"/>
              </a:ext>
            </a:extLst>
          </p:cNvPr>
          <p:cNvSpPr/>
          <p:nvPr/>
        </p:nvSpPr>
        <p:spPr>
          <a:xfrm>
            <a:off x="672441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1D0C433-FEC0-4B67-8080-5EBB75F2DCAE}"/>
              </a:ext>
            </a:extLst>
          </p:cNvPr>
          <p:cNvSpPr/>
          <p:nvPr/>
        </p:nvSpPr>
        <p:spPr>
          <a:xfrm>
            <a:off x="702611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8499B3F-20DC-4FF8-A4A6-C9500BD5076F}"/>
              </a:ext>
            </a:extLst>
          </p:cNvPr>
          <p:cNvSpPr/>
          <p:nvPr/>
        </p:nvSpPr>
        <p:spPr>
          <a:xfrm>
            <a:off x="7327821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E496F5A-BB2B-42EF-8985-117C7CBF1AF9}"/>
              </a:ext>
            </a:extLst>
          </p:cNvPr>
          <p:cNvSpPr/>
          <p:nvPr/>
        </p:nvSpPr>
        <p:spPr>
          <a:xfrm>
            <a:off x="7629525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2CAC37A-7DAF-4D6A-BD25-C436CD4476E7}"/>
              </a:ext>
            </a:extLst>
          </p:cNvPr>
          <p:cNvSpPr/>
          <p:nvPr/>
        </p:nvSpPr>
        <p:spPr>
          <a:xfrm>
            <a:off x="7931229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E6D80AB-E438-4CAD-9B5C-0C7C1CE8AFB7}"/>
              </a:ext>
            </a:extLst>
          </p:cNvPr>
          <p:cNvSpPr/>
          <p:nvPr/>
        </p:nvSpPr>
        <p:spPr>
          <a:xfrm>
            <a:off x="823293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8B9312-2FFC-42F0-8C72-856119D39C89}"/>
              </a:ext>
            </a:extLst>
          </p:cNvPr>
          <p:cNvSpPr/>
          <p:nvPr/>
        </p:nvSpPr>
        <p:spPr>
          <a:xfrm>
            <a:off x="853463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30925FE-6E50-48B9-87A0-15FFDFE47641}"/>
              </a:ext>
            </a:extLst>
          </p:cNvPr>
          <p:cNvSpPr/>
          <p:nvPr/>
        </p:nvSpPr>
        <p:spPr>
          <a:xfrm>
            <a:off x="883634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92F1604-F434-4187-A8FC-E2B616B2C773}"/>
              </a:ext>
            </a:extLst>
          </p:cNvPr>
          <p:cNvSpPr/>
          <p:nvPr/>
        </p:nvSpPr>
        <p:spPr>
          <a:xfrm>
            <a:off x="913804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0223CE6-CD19-4067-ABD7-485198FFFA0E}"/>
              </a:ext>
            </a:extLst>
          </p:cNvPr>
          <p:cNvSpPr/>
          <p:nvPr/>
        </p:nvSpPr>
        <p:spPr>
          <a:xfrm>
            <a:off x="943975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105820D-7335-4089-AE8C-381AC57C4C37}"/>
              </a:ext>
            </a:extLst>
          </p:cNvPr>
          <p:cNvSpPr/>
          <p:nvPr/>
        </p:nvSpPr>
        <p:spPr>
          <a:xfrm>
            <a:off x="9741456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F46BA85-C22B-47C7-9ECD-C15874A7C396}"/>
              </a:ext>
            </a:extLst>
          </p:cNvPr>
          <p:cNvSpPr/>
          <p:nvPr/>
        </p:nvSpPr>
        <p:spPr>
          <a:xfrm>
            <a:off x="8836343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19C5C36-1091-43E3-A202-3ADB0E91F541}"/>
              </a:ext>
            </a:extLst>
          </p:cNvPr>
          <p:cNvSpPr/>
          <p:nvPr/>
        </p:nvSpPr>
        <p:spPr>
          <a:xfrm>
            <a:off x="9138047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21D7EB6-5B70-418E-970C-1471F421EF93}"/>
              </a:ext>
            </a:extLst>
          </p:cNvPr>
          <p:cNvSpPr/>
          <p:nvPr/>
        </p:nvSpPr>
        <p:spPr>
          <a:xfrm>
            <a:off x="9439752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BDE6028-A3A1-4980-AF24-C590AAF65A81}"/>
              </a:ext>
            </a:extLst>
          </p:cNvPr>
          <p:cNvSpPr/>
          <p:nvPr/>
        </p:nvSpPr>
        <p:spPr>
          <a:xfrm>
            <a:off x="9741456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16D37C-6DED-441B-B205-3CEF0EB47E81}"/>
              </a:ext>
            </a:extLst>
          </p:cNvPr>
          <p:cNvSpPr/>
          <p:nvPr/>
        </p:nvSpPr>
        <p:spPr>
          <a:xfrm>
            <a:off x="407114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1602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>
            <a:extLst>
              <a:ext uri="{FF2B5EF4-FFF2-40B4-BE49-F238E27FC236}">
                <a16:creationId xmlns:a16="http://schemas.microsoft.com/office/drawing/2014/main" id="{15151795-75B7-42E1-A742-64F60145D520}"/>
              </a:ext>
            </a:extLst>
          </p:cNvPr>
          <p:cNvGrpSpPr/>
          <p:nvPr/>
        </p:nvGrpSpPr>
        <p:grpSpPr>
          <a:xfrm>
            <a:off x="838199" y="1066799"/>
            <a:ext cx="2355273" cy="2355273"/>
            <a:chOff x="838200" y="1066800"/>
            <a:chExt cx="1801090" cy="180109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80C4DF3-77D7-432A-9EF8-91474134D2AF}"/>
                </a:ext>
              </a:extLst>
            </p:cNvPr>
            <p:cNvSpPr/>
            <p:nvPr/>
          </p:nvSpPr>
          <p:spPr>
            <a:xfrm>
              <a:off x="838200" y="1066800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6407F14-5876-40DA-9B06-7E7B8B2D708B}"/>
                </a:ext>
              </a:extLst>
            </p:cNvPr>
            <p:cNvSpPr/>
            <p:nvPr/>
          </p:nvSpPr>
          <p:spPr>
            <a:xfrm>
              <a:off x="1198418" y="1066800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65594F2-F2E5-46B1-BD5F-3445C8AA56D7}"/>
                </a:ext>
              </a:extLst>
            </p:cNvPr>
            <p:cNvSpPr/>
            <p:nvPr/>
          </p:nvSpPr>
          <p:spPr>
            <a:xfrm>
              <a:off x="1558636" y="1066800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A2A4A40-298B-4A99-9047-D5C8D2A8096F}"/>
                </a:ext>
              </a:extLst>
            </p:cNvPr>
            <p:cNvSpPr/>
            <p:nvPr/>
          </p:nvSpPr>
          <p:spPr>
            <a:xfrm>
              <a:off x="1918854" y="1066800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AC939D6-5C9F-49C2-A918-917B2630DF01}"/>
                </a:ext>
              </a:extLst>
            </p:cNvPr>
            <p:cNvSpPr/>
            <p:nvPr/>
          </p:nvSpPr>
          <p:spPr>
            <a:xfrm>
              <a:off x="2279072" y="1066800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0C3F8A3-E0D8-4E1E-8EA9-4A79D8F07C7F}"/>
                </a:ext>
              </a:extLst>
            </p:cNvPr>
            <p:cNvSpPr/>
            <p:nvPr/>
          </p:nvSpPr>
          <p:spPr>
            <a:xfrm>
              <a:off x="838200" y="1427018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C24F87B-C1D2-476E-8CC2-DF016F720C17}"/>
                </a:ext>
              </a:extLst>
            </p:cNvPr>
            <p:cNvSpPr/>
            <p:nvPr/>
          </p:nvSpPr>
          <p:spPr>
            <a:xfrm>
              <a:off x="1198418" y="1427018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432E3E7-721C-44B1-900F-95E073F71F0A}"/>
                </a:ext>
              </a:extLst>
            </p:cNvPr>
            <p:cNvSpPr/>
            <p:nvPr/>
          </p:nvSpPr>
          <p:spPr>
            <a:xfrm>
              <a:off x="1558636" y="1427018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3BB3F00-B550-4FDC-B1F8-D2301C561F82}"/>
                </a:ext>
              </a:extLst>
            </p:cNvPr>
            <p:cNvSpPr/>
            <p:nvPr/>
          </p:nvSpPr>
          <p:spPr>
            <a:xfrm>
              <a:off x="1918854" y="1427018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A459305-7F78-4D56-ACCB-E57BEEB27C53}"/>
                </a:ext>
              </a:extLst>
            </p:cNvPr>
            <p:cNvSpPr/>
            <p:nvPr/>
          </p:nvSpPr>
          <p:spPr>
            <a:xfrm>
              <a:off x="2279072" y="1427018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49CA148-EBBD-4823-BF7C-A249F65D4403}"/>
                </a:ext>
              </a:extLst>
            </p:cNvPr>
            <p:cNvSpPr/>
            <p:nvPr/>
          </p:nvSpPr>
          <p:spPr>
            <a:xfrm>
              <a:off x="838200" y="1787236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755D338-D884-4404-8D08-31A26704E514}"/>
                </a:ext>
              </a:extLst>
            </p:cNvPr>
            <p:cNvSpPr/>
            <p:nvPr/>
          </p:nvSpPr>
          <p:spPr>
            <a:xfrm>
              <a:off x="1198418" y="1787236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5299737-1AC2-40D2-B967-74D979ED7EBB}"/>
                </a:ext>
              </a:extLst>
            </p:cNvPr>
            <p:cNvSpPr/>
            <p:nvPr/>
          </p:nvSpPr>
          <p:spPr>
            <a:xfrm>
              <a:off x="1558636" y="1787236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B072112-995F-4A1F-B996-E9AA40B99F74}"/>
                </a:ext>
              </a:extLst>
            </p:cNvPr>
            <p:cNvSpPr/>
            <p:nvPr/>
          </p:nvSpPr>
          <p:spPr>
            <a:xfrm>
              <a:off x="1918854" y="1787236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03A9B77-28AA-43C0-BEA1-44B9C10D1BF8}"/>
                </a:ext>
              </a:extLst>
            </p:cNvPr>
            <p:cNvSpPr/>
            <p:nvPr/>
          </p:nvSpPr>
          <p:spPr>
            <a:xfrm>
              <a:off x="2279072" y="1787236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D32040F-F95C-4443-9447-F7F70FEC38A4}"/>
                </a:ext>
              </a:extLst>
            </p:cNvPr>
            <p:cNvSpPr/>
            <p:nvPr/>
          </p:nvSpPr>
          <p:spPr>
            <a:xfrm>
              <a:off x="838200" y="2147454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60EAAE6-9CD3-4A04-B0BF-D11F94605B4A}"/>
                </a:ext>
              </a:extLst>
            </p:cNvPr>
            <p:cNvSpPr/>
            <p:nvPr/>
          </p:nvSpPr>
          <p:spPr>
            <a:xfrm>
              <a:off x="1198418" y="2147454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BE18FA1-D680-4659-BADD-D0DB24F1BBE9}"/>
                </a:ext>
              </a:extLst>
            </p:cNvPr>
            <p:cNvSpPr/>
            <p:nvPr/>
          </p:nvSpPr>
          <p:spPr>
            <a:xfrm>
              <a:off x="1558636" y="2147454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335C864-4837-49E9-8BED-83CD998F0A98}"/>
                </a:ext>
              </a:extLst>
            </p:cNvPr>
            <p:cNvSpPr/>
            <p:nvPr/>
          </p:nvSpPr>
          <p:spPr>
            <a:xfrm>
              <a:off x="1918854" y="2147454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39EDEF3-E308-4498-AFC5-41C1E0893281}"/>
                </a:ext>
              </a:extLst>
            </p:cNvPr>
            <p:cNvSpPr/>
            <p:nvPr/>
          </p:nvSpPr>
          <p:spPr>
            <a:xfrm>
              <a:off x="2279072" y="2147454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BFC8226-F93C-4A33-BFCD-21614CF5B654}"/>
                </a:ext>
              </a:extLst>
            </p:cNvPr>
            <p:cNvSpPr/>
            <p:nvPr/>
          </p:nvSpPr>
          <p:spPr>
            <a:xfrm>
              <a:off x="838200" y="2507672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24C4A1F-D72C-42FF-B5CF-6DBB8C7D1D4F}"/>
                </a:ext>
              </a:extLst>
            </p:cNvPr>
            <p:cNvSpPr/>
            <p:nvPr/>
          </p:nvSpPr>
          <p:spPr>
            <a:xfrm>
              <a:off x="1198418" y="2507672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AFEAF52-BFAA-4DEF-8705-6F155992A34B}"/>
                </a:ext>
              </a:extLst>
            </p:cNvPr>
            <p:cNvSpPr/>
            <p:nvPr/>
          </p:nvSpPr>
          <p:spPr>
            <a:xfrm>
              <a:off x="1558636" y="2507672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86EB6E0-428D-4B33-92B9-415A944FB864}"/>
                </a:ext>
              </a:extLst>
            </p:cNvPr>
            <p:cNvSpPr/>
            <p:nvPr/>
          </p:nvSpPr>
          <p:spPr>
            <a:xfrm>
              <a:off x="1918854" y="2507672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7CEF7C2-EC7E-40F5-80BF-9FB003B853D7}"/>
                </a:ext>
              </a:extLst>
            </p:cNvPr>
            <p:cNvSpPr/>
            <p:nvPr/>
          </p:nvSpPr>
          <p:spPr>
            <a:xfrm>
              <a:off x="2279072" y="2507672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84668EE-1AA0-4C62-9094-C5147596BBC3}"/>
              </a:ext>
            </a:extLst>
          </p:cNvPr>
          <p:cNvSpPr txBox="1"/>
          <p:nvPr/>
        </p:nvSpPr>
        <p:spPr>
          <a:xfrm>
            <a:off x="4315691" y="1066799"/>
            <a:ext cx="373371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]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9442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47996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47996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47996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47996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47996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295101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295101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295101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295101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295101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4668EE-1AA0-4C62-9094-C5147596BBC3}"/>
              </a:ext>
            </a:extLst>
          </p:cNvPr>
          <p:cNvSpPr txBox="1"/>
          <p:nvPr/>
        </p:nvSpPr>
        <p:spPr>
          <a:xfrm>
            <a:off x="4315691" y="1066799"/>
            <a:ext cx="373371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foo( a, 5 )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2846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4668EE-1AA0-4C62-9094-C5147596BBC3}"/>
              </a:ext>
            </a:extLst>
          </p:cNvPr>
          <p:cNvSpPr txBox="1"/>
          <p:nvPr/>
        </p:nvSpPr>
        <p:spPr>
          <a:xfrm>
            <a:off x="4315691" y="1066799"/>
            <a:ext cx="531106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a[i][j]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8904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4668EE-1AA0-4C62-9094-C5147596BBC3}"/>
              </a:ext>
            </a:extLst>
          </p:cNvPr>
          <p:cNvSpPr txBox="1"/>
          <p:nvPr/>
        </p:nvSpPr>
        <p:spPr>
          <a:xfrm>
            <a:off x="3310382" y="967483"/>
            <a:ext cx="787427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display(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print("%4d"%a[i][j],end='')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4098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5299363" y="724800"/>
            <a:ext cx="531106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a[j][i]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3618187" y="1046015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4386406" y="1046014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3879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5933417" y="810488"/>
            <a:ext cx="609974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a[i][n-j-1]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3618187" y="1046015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4386406" y="1046014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5141799" y="1046013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8663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3662468" y="793211"/>
            <a:ext cx="649408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range(n-i):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a[i+j][n-i-1]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1559851" y="4007265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2328070" y="4007264"/>
            <a:ext cx="5790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3083463" y="4007263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644DBF-9D50-4094-AED7-29D0D3C51A5A}"/>
              </a:ext>
            </a:extLst>
          </p:cNvPr>
          <p:cNvSpPr txBox="1"/>
          <p:nvPr/>
        </p:nvSpPr>
        <p:spPr>
          <a:xfrm>
            <a:off x="3838856" y="4007262"/>
            <a:ext cx="5790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BE2B26-B87D-44DB-9D1C-264E34DE3E28}"/>
              </a:ext>
            </a:extLst>
          </p:cNvPr>
          <p:cNvSpPr txBox="1"/>
          <p:nvPr/>
        </p:nvSpPr>
        <p:spPr>
          <a:xfrm>
            <a:off x="4585018" y="4007262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18777-F662-4F5B-B03D-4CC6A8249896}"/>
              </a:ext>
            </a:extLst>
          </p:cNvPr>
          <p:cNvSpPr txBox="1"/>
          <p:nvPr/>
        </p:nvSpPr>
        <p:spPr>
          <a:xfrm>
            <a:off x="5816991" y="4007262"/>
            <a:ext cx="41280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   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6   2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10   7   3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13  11   8   4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15  14  12   9   5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5338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3662468" y="793211"/>
            <a:ext cx="669125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range(n//2+1):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range(i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2+1):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a[i][n//2-i+j]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1559851" y="4007265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2328070" y="4007264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3083463" y="4007263"/>
            <a:ext cx="77617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2111DA-FF70-4C03-BACC-3744A9A46C03}"/>
              </a:ext>
            </a:extLst>
          </p:cNvPr>
          <p:cNvSpPr txBox="1"/>
          <p:nvPr/>
        </p:nvSpPr>
        <p:spPr>
          <a:xfrm>
            <a:off x="4259309" y="3901754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2+1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04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316541" y="661593"/>
            <a:ext cx="7085594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inc = 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step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range(inc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2+1):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a[i][n//2-inc+j]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 i == n//2 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step = -step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inc += step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423892" y="3949638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1295906" y="3949639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2114672" y="3949638"/>
            <a:ext cx="77617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55BBDD-097C-46F6-9BBD-3F80CE4B4D99}"/>
              </a:ext>
            </a:extLst>
          </p:cNvPr>
          <p:cNvSpPr txBox="1"/>
          <p:nvPr/>
        </p:nvSpPr>
        <p:spPr>
          <a:xfrm>
            <a:off x="3003862" y="3949639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EA13FA-FF73-44F8-8F7F-BB6AB3DA4C90}"/>
              </a:ext>
            </a:extLst>
          </p:cNvPr>
          <p:cNvSpPr txBox="1"/>
          <p:nvPr/>
        </p:nvSpPr>
        <p:spPr>
          <a:xfrm>
            <a:off x="3898827" y="3949638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2209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512017" y="963535"/>
            <a:ext cx="6888424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inc = 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step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 - inc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a[inc+j][i]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 i == n//2 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step = -step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inc += step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527687" y="3949640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1295906" y="3949639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2114672" y="3949638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55BBDD-097C-46F6-9BBD-3F80CE4B4D99}"/>
              </a:ext>
            </a:extLst>
          </p:cNvPr>
          <p:cNvSpPr txBox="1"/>
          <p:nvPr/>
        </p:nvSpPr>
        <p:spPr>
          <a:xfrm>
            <a:off x="3003862" y="3949639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EA13FA-FF73-44F8-8F7F-BB6AB3DA4C90}"/>
              </a:ext>
            </a:extLst>
          </p:cNvPr>
          <p:cNvSpPr txBox="1"/>
          <p:nvPr/>
        </p:nvSpPr>
        <p:spPr>
          <a:xfrm>
            <a:off x="3898827" y="3949638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6523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06147-937D-4DEF-AEC4-057DFF6DEF15}"/>
              </a:ext>
            </a:extLst>
          </p:cNvPr>
          <p:cNvSpPr txBox="1"/>
          <p:nvPr/>
        </p:nvSpPr>
        <p:spPr>
          <a:xfrm>
            <a:off x="137160" y="3185160"/>
            <a:ext cx="3092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정수 타입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4 byte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   i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-10  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E68F5E-C3AD-42D2-9577-9924FE733DC7}"/>
              </a:ext>
            </a:extLst>
          </p:cNvPr>
          <p:cNvSpPr/>
          <p:nvPr/>
        </p:nvSpPr>
        <p:spPr>
          <a:xfrm>
            <a:off x="388620" y="1272957"/>
            <a:ext cx="301704" cy="38100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767B5-83BF-471F-BDDA-2F1ECFE7134A}"/>
              </a:ext>
            </a:extLst>
          </p:cNvPr>
          <p:cNvSpPr/>
          <p:nvPr/>
        </p:nvSpPr>
        <p:spPr>
          <a:xfrm>
            <a:off x="690324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236B37-CE11-4058-A113-ADFF893E6F41}"/>
              </a:ext>
            </a:extLst>
          </p:cNvPr>
          <p:cNvSpPr/>
          <p:nvPr/>
        </p:nvSpPr>
        <p:spPr>
          <a:xfrm>
            <a:off x="99202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29E69E-4542-4F12-898A-15D405B7632C}"/>
              </a:ext>
            </a:extLst>
          </p:cNvPr>
          <p:cNvSpPr/>
          <p:nvPr/>
        </p:nvSpPr>
        <p:spPr>
          <a:xfrm>
            <a:off x="129373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FAE2AD-5803-4C8F-B5F0-3D3260F570C1}"/>
              </a:ext>
            </a:extLst>
          </p:cNvPr>
          <p:cNvSpPr/>
          <p:nvPr/>
        </p:nvSpPr>
        <p:spPr>
          <a:xfrm>
            <a:off x="159543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0EF010-6120-4F65-9DD8-3E22C2F97C69}"/>
              </a:ext>
            </a:extLst>
          </p:cNvPr>
          <p:cNvSpPr/>
          <p:nvPr/>
        </p:nvSpPr>
        <p:spPr>
          <a:xfrm>
            <a:off x="189714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670062-752F-4121-B605-D85592FA8788}"/>
              </a:ext>
            </a:extLst>
          </p:cNvPr>
          <p:cNvSpPr/>
          <p:nvPr/>
        </p:nvSpPr>
        <p:spPr>
          <a:xfrm>
            <a:off x="219884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39A6F-FCE3-4D41-867D-D41E64782F1F}"/>
              </a:ext>
            </a:extLst>
          </p:cNvPr>
          <p:cNvSpPr/>
          <p:nvPr/>
        </p:nvSpPr>
        <p:spPr>
          <a:xfrm>
            <a:off x="2500551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C63CEA-B8CF-4ABF-A27E-DDF53A43361D}"/>
              </a:ext>
            </a:extLst>
          </p:cNvPr>
          <p:cNvSpPr/>
          <p:nvPr/>
        </p:nvSpPr>
        <p:spPr>
          <a:xfrm>
            <a:off x="2802255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6CDBB1-C146-4E58-AFA2-1C06E7D98AB3}"/>
              </a:ext>
            </a:extLst>
          </p:cNvPr>
          <p:cNvSpPr/>
          <p:nvPr/>
        </p:nvSpPr>
        <p:spPr>
          <a:xfrm>
            <a:off x="3103959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410531-AF3C-46A4-A93C-AED7B5E09E39}"/>
              </a:ext>
            </a:extLst>
          </p:cNvPr>
          <p:cNvSpPr/>
          <p:nvPr/>
        </p:nvSpPr>
        <p:spPr>
          <a:xfrm>
            <a:off x="340566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EBF7980-F477-4CAE-BFE1-DFE456F125C5}"/>
              </a:ext>
            </a:extLst>
          </p:cNvPr>
          <p:cNvSpPr/>
          <p:nvPr/>
        </p:nvSpPr>
        <p:spPr>
          <a:xfrm>
            <a:off x="370736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0B3C58-E6E6-4594-9865-5670D2B98C63}"/>
              </a:ext>
            </a:extLst>
          </p:cNvPr>
          <p:cNvSpPr/>
          <p:nvPr/>
        </p:nvSpPr>
        <p:spPr>
          <a:xfrm>
            <a:off x="400907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4AD2BD7-6E89-4477-BE13-299B6E4BA239}"/>
              </a:ext>
            </a:extLst>
          </p:cNvPr>
          <p:cNvSpPr/>
          <p:nvPr/>
        </p:nvSpPr>
        <p:spPr>
          <a:xfrm>
            <a:off x="431077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A39895-203E-4B2A-B20B-A415DDC9BF63}"/>
              </a:ext>
            </a:extLst>
          </p:cNvPr>
          <p:cNvSpPr/>
          <p:nvPr/>
        </p:nvSpPr>
        <p:spPr>
          <a:xfrm>
            <a:off x="461248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130C174-3A40-4245-B586-D3791BFCBEAA}"/>
              </a:ext>
            </a:extLst>
          </p:cNvPr>
          <p:cNvSpPr/>
          <p:nvPr/>
        </p:nvSpPr>
        <p:spPr>
          <a:xfrm>
            <a:off x="4914186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BB3D27-1624-4206-85BA-04CBC628958E}"/>
              </a:ext>
            </a:extLst>
          </p:cNvPr>
          <p:cNvSpPr/>
          <p:nvPr/>
        </p:nvSpPr>
        <p:spPr>
          <a:xfrm>
            <a:off x="5215890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83FBD56-FB66-42CC-AD53-E1750D2610D1}"/>
              </a:ext>
            </a:extLst>
          </p:cNvPr>
          <p:cNvSpPr/>
          <p:nvPr/>
        </p:nvSpPr>
        <p:spPr>
          <a:xfrm>
            <a:off x="5517594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3981989-FEF6-4B89-94A5-AEACEB5472FB}"/>
              </a:ext>
            </a:extLst>
          </p:cNvPr>
          <p:cNvSpPr/>
          <p:nvPr/>
        </p:nvSpPr>
        <p:spPr>
          <a:xfrm>
            <a:off x="581929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55B9CF1-F118-4D7F-8D14-55B59F3E320D}"/>
              </a:ext>
            </a:extLst>
          </p:cNvPr>
          <p:cNvSpPr/>
          <p:nvPr/>
        </p:nvSpPr>
        <p:spPr>
          <a:xfrm>
            <a:off x="612100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AD538F5-2828-413E-9867-5DA1397A205F}"/>
              </a:ext>
            </a:extLst>
          </p:cNvPr>
          <p:cNvSpPr/>
          <p:nvPr/>
        </p:nvSpPr>
        <p:spPr>
          <a:xfrm>
            <a:off x="642270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F987311-C2F4-49DE-B702-5EB1CE23DBE7}"/>
              </a:ext>
            </a:extLst>
          </p:cNvPr>
          <p:cNvSpPr/>
          <p:nvPr/>
        </p:nvSpPr>
        <p:spPr>
          <a:xfrm>
            <a:off x="672441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1D0C433-FEC0-4B67-8080-5EBB75F2DCAE}"/>
              </a:ext>
            </a:extLst>
          </p:cNvPr>
          <p:cNvSpPr/>
          <p:nvPr/>
        </p:nvSpPr>
        <p:spPr>
          <a:xfrm>
            <a:off x="702611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8499B3F-20DC-4FF8-A4A6-C9500BD5076F}"/>
              </a:ext>
            </a:extLst>
          </p:cNvPr>
          <p:cNvSpPr/>
          <p:nvPr/>
        </p:nvSpPr>
        <p:spPr>
          <a:xfrm>
            <a:off x="7327821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E496F5A-BB2B-42EF-8985-117C7CBF1AF9}"/>
              </a:ext>
            </a:extLst>
          </p:cNvPr>
          <p:cNvSpPr/>
          <p:nvPr/>
        </p:nvSpPr>
        <p:spPr>
          <a:xfrm>
            <a:off x="7629525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2CAC37A-7DAF-4D6A-BD25-C436CD4476E7}"/>
              </a:ext>
            </a:extLst>
          </p:cNvPr>
          <p:cNvSpPr/>
          <p:nvPr/>
        </p:nvSpPr>
        <p:spPr>
          <a:xfrm>
            <a:off x="7931229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E6D80AB-E438-4CAD-9B5C-0C7C1CE8AFB7}"/>
              </a:ext>
            </a:extLst>
          </p:cNvPr>
          <p:cNvSpPr/>
          <p:nvPr/>
        </p:nvSpPr>
        <p:spPr>
          <a:xfrm>
            <a:off x="823293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8B9312-2FFC-42F0-8C72-856119D39C89}"/>
              </a:ext>
            </a:extLst>
          </p:cNvPr>
          <p:cNvSpPr/>
          <p:nvPr/>
        </p:nvSpPr>
        <p:spPr>
          <a:xfrm>
            <a:off x="853463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30925FE-6E50-48B9-87A0-15FFDFE47641}"/>
              </a:ext>
            </a:extLst>
          </p:cNvPr>
          <p:cNvSpPr/>
          <p:nvPr/>
        </p:nvSpPr>
        <p:spPr>
          <a:xfrm>
            <a:off x="883634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92F1604-F434-4187-A8FC-E2B616B2C773}"/>
              </a:ext>
            </a:extLst>
          </p:cNvPr>
          <p:cNvSpPr/>
          <p:nvPr/>
        </p:nvSpPr>
        <p:spPr>
          <a:xfrm>
            <a:off x="913804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0223CE6-CD19-4067-ABD7-485198FFFA0E}"/>
              </a:ext>
            </a:extLst>
          </p:cNvPr>
          <p:cNvSpPr/>
          <p:nvPr/>
        </p:nvSpPr>
        <p:spPr>
          <a:xfrm>
            <a:off x="943975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105820D-7335-4089-AE8C-381AC57C4C37}"/>
              </a:ext>
            </a:extLst>
          </p:cNvPr>
          <p:cNvSpPr/>
          <p:nvPr/>
        </p:nvSpPr>
        <p:spPr>
          <a:xfrm>
            <a:off x="9741456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F46BA85-C22B-47C7-9ECD-C15874A7C396}"/>
              </a:ext>
            </a:extLst>
          </p:cNvPr>
          <p:cNvSpPr/>
          <p:nvPr/>
        </p:nvSpPr>
        <p:spPr>
          <a:xfrm>
            <a:off x="8836343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19C5C36-1091-43E3-A202-3ADB0E91F541}"/>
              </a:ext>
            </a:extLst>
          </p:cNvPr>
          <p:cNvSpPr/>
          <p:nvPr/>
        </p:nvSpPr>
        <p:spPr>
          <a:xfrm>
            <a:off x="9138047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21D7EB6-5B70-418E-970C-1471F421EF93}"/>
              </a:ext>
            </a:extLst>
          </p:cNvPr>
          <p:cNvSpPr/>
          <p:nvPr/>
        </p:nvSpPr>
        <p:spPr>
          <a:xfrm>
            <a:off x="9439752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BDE6028-A3A1-4980-AF24-C590AAF65A81}"/>
              </a:ext>
            </a:extLst>
          </p:cNvPr>
          <p:cNvSpPr/>
          <p:nvPr/>
        </p:nvSpPr>
        <p:spPr>
          <a:xfrm>
            <a:off x="9741456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16D37C-6DED-441B-B205-3CEF0EB47E81}"/>
              </a:ext>
            </a:extLst>
          </p:cNvPr>
          <p:cNvSpPr/>
          <p:nvPr/>
        </p:nvSpPr>
        <p:spPr>
          <a:xfrm>
            <a:off x="407114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28145D-3175-479F-83A9-4373332B405C}"/>
              </a:ext>
            </a:extLst>
          </p:cNvPr>
          <p:cNvSpPr txBox="1"/>
          <p:nvPr/>
        </p:nvSpPr>
        <p:spPr>
          <a:xfrm>
            <a:off x="0" y="4940588"/>
            <a:ext cx="5732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정수 타입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2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의 보수의 절대값 방식</a:t>
            </a:r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F93BB-0F47-4BE4-9316-3110546E5FE8}"/>
              </a:ext>
            </a:extLst>
          </p:cNvPr>
          <p:cNvSpPr txBox="1"/>
          <p:nvPr/>
        </p:nvSpPr>
        <p:spPr>
          <a:xfrm>
            <a:off x="7403729" y="3307571"/>
            <a:ext cx="256352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중국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10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진수 </a:t>
            </a:r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5-3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10  = 3 + n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5+7 = </a:t>
            </a:r>
            <a:r>
              <a:rPr lang="en-US" altLang="ko-KR" sz="2800">
                <a:solidFill>
                  <a:srgbClr val="FF0000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 =&gt; 2 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CD58CF0-226E-495B-89EA-61AF21C16524}"/>
              </a:ext>
            </a:extLst>
          </p:cNvPr>
          <p:cNvSpPr/>
          <p:nvPr/>
        </p:nvSpPr>
        <p:spPr>
          <a:xfrm>
            <a:off x="388620" y="1871424"/>
            <a:ext cx="301704" cy="38100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C216575-0681-4EDE-9B6B-6BE6C5857D65}"/>
              </a:ext>
            </a:extLst>
          </p:cNvPr>
          <p:cNvSpPr/>
          <p:nvPr/>
        </p:nvSpPr>
        <p:spPr>
          <a:xfrm>
            <a:off x="690324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159DC7B-79F2-424A-9FA1-88DD9BC3AA71}"/>
              </a:ext>
            </a:extLst>
          </p:cNvPr>
          <p:cNvSpPr/>
          <p:nvPr/>
        </p:nvSpPr>
        <p:spPr>
          <a:xfrm>
            <a:off x="99202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C57DD64-090A-49DF-A72C-C0317EB9EFF0}"/>
              </a:ext>
            </a:extLst>
          </p:cNvPr>
          <p:cNvSpPr/>
          <p:nvPr/>
        </p:nvSpPr>
        <p:spPr>
          <a:xfrm>
            <a:off x="129373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05E2F66-0B52-4CA6-9B84-101AA2B66910}"/>
              </a:ext>
            </a:extLst>
          </p:cNvPr>
          <p:cNvSpPr/>
          <p:nvPr/>
        </p:nvSpPr>
        <p:spPr>
          <a:xfrm>
            <a:off x="159543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B511769-6F60-41F5-B0B6-DD78CDE11506}"/>
              </a:ext>
            </a:extLst>
          </p:cNvPr>
          <p:cNvSpPr/>
          <p:nvPr/>
        </p:nvSpPr>
        <p:spPr>
          <a:xfrm>
            <a:off x="1897142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E232935-63DE-41AF-BA62-B14B6AEC10F5}"/>
              </a:ext>
            </a:extLst>
          </p:cNvPr>
          <p:cNvSpPr/>
          <p:nvPr/>
        </p:nvSpPr>
        <p:spPr>
          <a:xfrm>
            <a:off x="2198847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F6A7C82-DEC6-4D8D-A46C-BB9F54C214E2}"/>
              </a:ext>
            </a:extLst>
          </p:cNvPr>
          <p:cNvSpPr/>
          <p:nvPr/>
        </p:nvSpPr>
        <p:spPr>
          <a:xfrm>
            <a:off x="2500551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2303F49-69AB-45BC-80AE-620BF2D44312}"/>
              </a:ext>
            </a:extLst>
          </p:cNvPr>
          <p:cNvSpPr/>
          <p:nvPr/>
        </p:nvSpPr>
        <p:spPr>
          <a:xfrm>
            <a:off x="2802255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10C0A4-D10B-411D-B7E2-3FF9F973FF89}"/>
              </a:ext>
            </a:extLst>
          </p:cNvPr>
          <p:cNvSpPr/>
          <p:nvPr/>
        </p:nvSpPr>
        <p:spPr>
          <a:xfrm>
            <a:off x="3103959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6ADF204-C91C-4A1D-91EE-87499DFA526C}"/>
              </a:ext>
            </a:extLst>
          </p:cNvPr>
          <p:cNvSpPr/>
          <p:nvPr/>
        </p:nvSpPr>
        <p:spPr>
          <a:xfrm>
            <a:off x="340566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99A086C-CADD-4421-BB26-39689A2AF49F}"/>
              </a:ext>
            </a:extLst>
          </p:cNvPr>
          <p:cNvSpPr/>
          <p:nvPr/>
        </p:nvSpPr>
        <p:spPr>
          <a:xfrm>
            <a:off x="370736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F0F73C2-12B1-4B2B-AC70-E9544E8CDA3C}"/>
              </a:ext>
            </a:extLst>
          </p:cNvPr>
          <p:cNvSpPr/>
          <p:nvPr/>
        </p:nvSpPr>
        <p:spPr>
          <a:xfrm>
            <a:off x="400907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72F969D-763F-4D35-AB5D-60FD4FABE77D}"/>
              </a:ext>
            </a:extLst>
          </p:cNvPr>
          <p:cNvSpPr/>
          <p:nvPr/>
        </p:nvSpPr>
        <p:spPr>
          <a:xfrm>
            <a:off x="4310777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E1B9F4D-2E95-4B88-9675-643179FD13DD}"/>
              </a:ext>
            </a:extLst>
          </p:cNvPr>
          <p:cNvSpPr/>
          <p:nvPr/>
        </p:nvSpPr>
        <p:spPr>
          <a:xfrm>
            <a:off x="4612482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73238B7-DBE0-4732-B241-41AE3D28DBE5}"/>
              </a:ext>
            </a:extLst>
          </p:cNvPr>
          <p:cNvSpPr/>
          <p:nvPr/>
        </p:nvSpPr>
        <p:spPr>
          <a:xfrm>
            <a:off x="4914186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FA08BD2-027F-4E2D-BDAE-159E6E5D5CE2}"/>
              </a:ext>
            </a:extLst>
          </p:cNvPr>
          <p:cNvSpPr/>
          <p:nvPr/>
        </p:nvSpPr>
        <p:spPr>
          <a:xfrm>
            <a:off x="5215890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2C997CF-B23E-4EAD-B613-F738723FD438}"/>
              </a:ext>
            </a:extLst>
          </p:cNvPr>
          <p:cNvSpPr/>
          <p:nvPr/>
        </p:nvSpPr>
        <p:spPr>
          <a:xfrm>
            <a:off x="5517594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8746910-0A91-420F-A69E-4437FAC281DC}"/>
              </a:ext>
            </a:extLst>
          </p:cNvPr>
          <p:cNvSpPr/>
          <p:nvPr/>
        </p:nvSpPr>
        <p:spPr>
          <a:xfrm>
            <a:off x="581929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9AF5FD-0F2C-4288-B105-169E74DA65E1}"/>
              </a:ext>
            </a:extLst>
          </p:cNvPr>
          <p:cNvSpPr/>
          <p:nvPr/>
        </p:nvSpPr>
        <p:spPr>
          <a:xfrm>
            <a:off x="612100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4EBEEED-248E-41AC-98FB-D6ACB1AD311E}"/>
              </a:ext>
            </a:extLst>
          </p:cNvPr>
          <p:cNvSpPr/>
          <p:nvPr/>
        </p:nvSpPr>
        <p:spPr>
          <a:xfrm>
            <a:off x="642270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86700F4-0A5D-4857-A66B-8D31ED2730C2}"/>
              </a:ext>
            </a:extLst>
          </p:cNvPr>
          <p:cNvSpPr/>
          <p:nvPr/>
        </p:nvSpPr>
        <p:spPr>
          <a:xfrm>
            <a:off x="6724412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747F64D-85C1-4C37-AC72-88A51DB7C6A6}"/>
              </a:ext>
            </a:extLst>
          </p:cNvPr>
          <p:cNvSpPr/>
          <p:nvPr/>
        </p:nvSpPr>
        <p:spPr>
          <a:xfrm>
            <a:off x="7026117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8CF874B-0642-4762-9128-FE6CB008B050}"/>
              </a:ext>
            </a:extLst>
          </p:cNvPr>
          <p:cNvSpPr/>
          <p:nvPr/>
        </p:nvSpPr>
        <p:spPr>
          <a:xfrm>
            <a:off x="7327821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D6B89AD-A093-41E9-B023-D965A993A289}"/>
              </a:ext>
            </a:extLst>
          </p:cNvPr>
          <p:cNvSpPr/>
          <p:nvPr/>
        </p:nvSpPr>
        <p:spPr>
          <a:xfrm>
            <a:off x="7629525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F4BDA7D-1725-4B4D-A68A-79D804B99954}"/>
              </a:ext>
            </a:extLst>
          </p:cNvPr>
          <p:cNvSpPr/>
          <p:nvPr/>
        </p:nvSpPr>
        <p:spPr>
          <a:xfrm>
            <a:off x="7931229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FD6E386-3B70-4F26-BC04-FF1BA7E434F9}"/>
              </a:ext>
            </a:extLst>
          </p:cNvPr>
          <p:cNvSpPr/>
          <p:nvPr/>
        </p:nvSpPr>
        <p:spPr>
          <a:xfrm>
            <a:off x="823293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815B6EF-71BF-45C8-917A-80FD1EC66780}"/>
              </a:ext>
            </a:extLst>
          </p:cNvPr>
          <p:cNvSpPr/>
          <p:nvPr/>
        </p:nvSpPr>
        <p:spPr>
          <a:xfrm>
            <a:off x="853463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323A87-9D38-44DC-8C97-215F522B98B6}"/>
              </a:ext>
            </a:extLst>
          </p:cNvPr>
          <p:cNvSpPr/>
          <p:nvPr/>
        </p:nvSpPr>
        <p:spPr>
          <a:xfrm>
            <a:off x="883634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7E51956-B3F9-49AF-9071-C3697FED0AE8}"/>
              </a:ext>
            </a:extLst>
          </p:cNvPr>
          <p:cNvSpPr/>
          <p:nvPr/>
        </p:nvSpPr>
        <p:spPr>
          <a:xfrm>
            <a:off x="9138047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35FE50B-097F-4533-83BD-E33995A7B3AF}"/>
              </a:ext>
            </a:extLst>
          </p:cNvPr>
          <p:cNvSpPr/>
          <p:nvPr/>
        </p:nvSpPr>
        <p:spPr>
          <a:xfrm>
            <a:off x="9439752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D9C7CF6-C7D8-4461-AAF1-54D10F38BC91}"/>
              </a:ext>
            </a:extLst>
          </p:cNvPr>
          <p:cNvSpPr/>
          <p:nvPr/>
        </p:nvSpPr>
        <p:spPr>
          <a:xfrm>
            <a:off x="9741456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491C2D8-9F5A-41D6-AF6C-8B263A13A83B}"/>
              </a:ext>
            </a:extLst>
          </p:cNvPr>
          <p:cNvSpPr/>
          <p:nvPr/>
        </p:nvSpPr>
        <p:spPr>
          <a:xfrm>
            <a:off x="389492" y="2344772"/>
            <a:ext cx="301704" cy="38100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69A047A-943D-4420-BA10-F24226B70EDC}"/>
              </a:ext>
            </a:extLst>
          </p:cNvPr>
          <p:cNvSpPr/>
          <p:nvPr/>
        </p:nvSpPr>
        <p:spPr>
          <a:xfrm>
            <a:off x="691196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0309ACD-880A-46B3-89DE-123D4A34C3DD}"/>
              </a:ext>
            </a:extLst>
          </p:cNvPr>
          <p:cNvSpPr/>
          <p:nvPr/>
        </p:nvSpPr>
        <p:spPr>
          <a:xfrm>
            <a:off x="99290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52F2AD8-7CAA-4586-BEDB-507997C148EC}"/>
              </a:ext>
            </a:extLst>
          </p:cNvPr>
          <p:cNvSpPr/>
          <p:nvPr/>
        </p:nvSpPr>
        <p:spPr>
          <a:xfrm>
            <a:off x="129460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E4B50BB-DE7C-4FC7-A7B5-2E82BA83CFEC}"/>
              </a:ext>
            </a:extLst>
          </p:cNvPr>
          <p:cNvSpPr/>
          <p:nvPr/>
        </p:nvSpPr>
        <p:spPr>
          <a:xfrm>
            <a:off x="159631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EBB9CBF-2ACB-4050-920D-C4FB2C83FD69}"/>
              </a:ext>
            </a:extLst>
          </p:cNvPr>
          <p:cNvSpPr/>
          <p:nvPr/>
        </p:nvSpPr>
        <p:spPr>
          <a:xfrm>
            <a:off x="1898014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8424D3F-4AE0-46F8-B459-20903BA912C8}"/>
              </a:ext>
            </a:extLst>
          </p:cNvPr>
          <p:cNvSpPr/>
          <p:nvPr/>
        </p:nvSpPr>
        <p:spPr>
          <a:xfrm>
            <a:off x="2199719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58FF1B8-55CB-483B-87DC-55C50DF4B9EB}"/>
              </a:ext>
            </a:extLst>
          </p:cNvPr>
          <p:cNvSpPr/>
          <p:nvPr/>
        </p:nvSpPr>
        <p:spPr>
          <a:xfrm>
            <a:off x="2501423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E6E5120-13FB-4386-AB8F-4E841DDCBE13}"/>
              </a:ext>
            </a:extLst>
          </p:cNvPr>
          <p:cNvSpPr/>
          <p:nvPr/>
        </p:nvSpPr>
        <p:spPr>
          <a:xfrm>
            <a:off x="2803127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D4F8332-E1F4-4AAF-A09F-0A0392787F7B}"/>
              </a:ext>
            </a:extLst>
          </p:cNvPr>
          <p:cNvSpPr/>
          <p:nvPr/>
        </p:nvSpPr>
        <p:spPr>
          <a:xfrm>
            <a:off x="3104831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26B2E89-BA5A-4ECB-A6EE-939D52B7F513}"/>
              </a:ext>
            </a:extLst>
          </p:cNvPr>
          <p:cNvSpPr/>
          <p:nvPr/>
        </p:nvSpPr>
        <p:spPr>
          <a:xfrm>
            <a:off x="340653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86A4358-33FE-4911-8542-50DED7BAC970}"/>
              </a:ext>
            </a:extLst>
          </p:cNvPr>
          <p:cNvSpPr/>
          <p:nvPr/>
        </p:nvSpPr>
        <p:spPr>
          <a:xfrm>
            <a:off x="370824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CE490C9-8D85-485A-80EF-B3EDB938E345}"/>
              </a:ext>
            </a:extLst>
          </p:cNvPr>
          <p:cNvSpPr/>
          <p:nvPr/>
        </p:nvSpPr>
        <p:spPr>
          <a:xfrm>
            <a:off x="400994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E6FCD41-1B31-4804-92BE-73329DA8140E}"/>
              </a:ext>
            </a:extLst>
          </p:cNvPr>
          <p:cNvSpPr/>
          <p:nvPr/>
        </p:nvSpPr>
        <p:spPr>
          <a:xfrm>
            <a:off x="4311649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0659617-812B-4F8C-B939-3FC1D91DD0A3}"/>
              </a:ext>
            </a:extLst>
          </p:cNvPr>
          <p:cNvSpPr/>
          <p:nvPr/>
        </p:nvSpPr>
        <p:spPr>
          <a:xfrm>
            <a:off x="4613354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CBE3349-BB69-43D8-B5D4-CE16FD3CFFE3}"/>
              </a:ext>
            </a:extLst>
          </p:cNvPr>
          <p:cNvSpPr/>
          <p:nvPr/>
        </p:nvSpPr>
        <p:spPr>
          <a:xfrm>
            <a:off x="4915058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70A3360-821B-41BE-94EE-1C29BCF27952}"/>
              </a:ext>
            </a:extLst>
          </p:cNvPr>
          <p:cNvSpPr/>
          <p:nvPr/>
        </p:nvSpPr>
        <p:spPr>
          <a:xfrm>
            <a:off x="5216762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6CCC2B7-1BC4-4525-97FB-0A3D66A95AE0}"/>
              </a:ext>
            </a:extLst>
          </p:cNvPr>
          <p:cNvSpPr/>
          <p:nvPr/>
        </p:nvSpPr>
        <p:spPr>
          <a:xfrm>
            <a:off x="5518466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5F630D9-5B37-4AB2-AA79-F4769F37A475}"/>
              </a:ext>
            </a:extLst>
          </p:cNvPr>
          <p:cNvSpPr/>
          <p:nvPr/>
        </p:nvSpPr>
        <p:spPr>
          <a:xfrm>
            <a:off x="582017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C7DCE1B-F659-454D-A50D-A38DD763A46B}"/>
              </a:ext>
            </a:extLst>
          </p:cNvPr>
          <p:cNvSpPr/>
          <p:nvPr/>
        </p:nvSpPr>
        <p:spPr>
          <a:xfrm>
            <a:off x="612187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58584CB-CE1C-4635-ACD5-BE4A940912B2}"/>
              </a:ext>
            </a:extLst>
          </p:cNvPr>
          <p:cNvSpPr/>
          <p:nvPr/>
        </p:nvSpPr>
        <p:spPr>
          <a:xfrm>
            <a:off x="642358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E2EEA04-DDE7-4182-9C16-7502DFAA0E69}"/>
              </a:ext>
            </a:extLst>
          </p:cNvPr>
          <p:cNvSpPr/>
          <p:nvPr/>
        </p:nvSpPr>
        <p:spPr>
          <a:xfrm>
            <a:off x="6725284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F20503D-27D6-432F-B766-35F54A3D2314}"/>
              </a:ext>
            </a:extLst>
          </p:cNvPr>
          <p:cNvSpPr/>
          <p:nvPr/>
        </p:nvSpPr>
        <p:spPr>
          <a:xfrm>
            <a:off x="7026989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590D39-63B0-4F36-992A-4B436FF4000A}"/>
              </a:ext>
            </a:extLst>
          </p:cNvPr>
          <p:cNvSpPr/>
          <p:nvPr/>
        </p:nvSpPr>
        <p:spPr>
          <a:xfrm>
            <a:off x="7328693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1E0562F-8A36-4DB3-A2E9-E16A79D4841B}"/>
              </a:ext>
            </a:extLst>
          </p:cNvPr>
          <p:cNvSpPr/>
          <p:nvPr/>
        </p:nvSpPr>
        <p:spPr>
          <a:xfrm>
            <a:off x="7630397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0392193-CFD0-49CF-9F12-8C28D3D4280F}"/>
              </a:ext>
            </a:extLst>
          </p:cNvPr>
          <p:cNvSpPr/>
          <p:nvPr/>
        </p:nvSpPr>
        <p:spPr>
          <a:xfrm>
            <a:off x="7932101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AC1F690-C8E9-4B11-9525-CBE584D0DCDD}"/>
              </a:ext>
            </a:extLst>
          </p:cNvPr>
          <p:cNvSpPr/>
          <p:nvPr/>
        </p:nvSpPr>
        <p:spPr>
          <a:xfrm>
            <a:off x="823380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532BFE6-CB3D-424D-B58F-81725807F060}"/>
              </a:ext>
            </a:extLst>
          </p:cNvPr>
          <p:cNvSpPr/>
          <p:nvPr/>
        </p:nvSpPr>
        <p:spPr>
          <a:xfrm>
            <a:off x="853551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01B8BCE-3ADA-496A-84AA-540B036B8435}"/>
              </a:ext>
            </a:extLst>
          </p:cNvPr>
          <p:cNvSpPr/>
          <p:nvPr/>
        </p:nvSpPr>
        <p:spPr>
          <a:xfrm>
            <a:off x="883721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9F44DF2-3638-42FB-89A6-74B7B2AAA698}"/>
              </a:ext>
            </a:extLst>
          </p:cNvPr>
          <p:cNvSpPr/>
          <p:nvPr/>
        </p:nvSpPr>
        <p:spPr>
          <a:xfrm>
            <a:off x="9138919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8AD9D421-B642-4903-9F53-1EB65FF0FA6F}"/>
              </a:ext>
            </a:extLst>
          </p:cNvPr>
          <p:cNvSpPr/>
          <p:nvPr/>
        </p:nvSpPr>
        <p:spPr>
          <a:xfrm>
            <a:off x="9440624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1AF70A0-995E-4DEE-A726-075AC15DD131}"/>
              </a:ext>
            </a:extLst>
          </p:cNvPr>
          <p:cNvSpPr/>
          <p:nvPr/>
        </p:nvSpPr>
        <p:spPr>
          <a:xfrm>
            <a:off x="9742328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1142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589273" y="704474"/>
            <a:ext cx="570540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range(i+1):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a[i-j][j]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527687" y="394964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1295906" y="3949639"/>
            <a:ext cx="5790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2114672" y="3949638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55BBDD-097C-46F6-9BBD-3F80CE4B4D99}"/>
              </a:ext>
            </a:extLst>
          </p:cNvPr>
          <p:cNvSpPr txBox="1"/>
          <p:nvPr/>
        </p:nvSpPr>
        <p:spPr>
          <a:xfrm>
            <a:off x="3003862" y="3949639"/>
            <a:ext cx="5790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EA13FA-FF73-44F8-8F7F-BB6AB3DA4C90}"/>
              </a:ext>
            </a:extLst>
          </p:cNvPr>
          <p:cNvSpPr txBox="1"/>
          <p:nvPr/>
        </p:nvSpPr>
        <p:spPr>
          <a:xfrm>
            <a:off x="3898827" y="3949638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397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572443" y="710084"/>
            <a:ext cx="688842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range(n*2-1):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for k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 if i==j+k 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     a[k][j]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     temp +=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527687" y="394964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1295906" y="3949639"/>
            <a:ext cx="5790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2114672" y="3949638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55BBDD-097C-46F6-9BBD-3F80CE4B4D99}"/>
              </a:ext>
            </a:extLst>
          </p:cNvPr>
          <p:cNvSpPr txBox="1"/>
          <p:nvPr/>
        </p:nvSpPr>
        <p:spPr>
          <a:xfrm>
            <a:off x="3003862" y="3949639"/>
            <a:ext cx="5790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EA13FA-FF73-44F8-8F7F-BB6AB3DA4C90}"/>
              </a:ext>
            </a:extLst>
          </p:cNvPr>
          <p:cNvSpPr txBox="1"/>
          <p:nvPr/>
        </p:nvSpPr>
        <p:spPr>
          <a:xfrm>
            <a:off x="3898827" y="3949638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AE825F4-C384-4CEA-AD18-54136CB5CF60}"/>
              </a:ext>
            </a:extLst>
          </p:cNvPr>
          <p:cNvSpPr txBox="1"/>
          <p:nvPr/>
        </p:nvSpPr>
        <p:spPr>
          <a:xfrm>
            <a:off x="4897731" y="3949638"/>
            <a:ext cx="5790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158CA8-A061-4AE1-B22A-6A7E752E3A55}"/>
              </a:ext>
            </a:extLst>
          </p:cNvPr>
          <p:cNvSpPr txBox="1"/>
          <p:nvPr/>
        </p:nvSpPr>
        <p:spPr>
          <a:xfrm>
            <a:off x="5802023" y="3949638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7D68668-37C7-4A16-9B86-165094BFFC31}"/>
              </a:ext>
            </a:extLst>
          </p:cNvPr>
          <p:cNvSpPr txBox="1"/>
          <p:nvPr/>
        </p:nvSpPr>
        <p:spPr>
          <a:xfrm>
            <a:off x="6660421" y="3949638"/>
            <a:ext cx="5790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4C73DCF-71C1-4090-B34A-0272FBB5F0B4}"/>
              </a:ext>
            </a:extLst>
          </p:cNvPr>
          <p:cNvSpPr txBox="1"/>
          <p:nvPr/>
        </p:nvSpPr>
        <p:spPr>
          <a:xfrm>
            <a:off x="7425147" y="394964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A08E02-5BDB-430A-9A0E-5459FBE1BBDD}"/>
              </a:ext>
            </a:extLst>
          </p:cNvPr>
          <p:cNvSpPr txBox="1"/>
          <p:nvPr/>
        </p:nvSpPr>
        <p:spPr>
          <a:xfrm>
            <a:off x="560979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A6A8F04-1096-48E2-89B6-F81338E1C65F}"/>
              </a:ext>
            </a:extLst>
          </p:cNvPr>
          <p:cNvSpPr txBox="1"/>
          <p:nvPr/>
        </p:nvSpPr>
        <p:spPr>
          <a:xfrm>
            <a:off x="1353862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062406A-3055-413F-9670-3A003EDC5686}"/>
              </a:ext>
            </a:extLst>
          </p:cNvPr>
          <p:cNvSpPr txBox="1"/>
          <p:nvPr/>
        </p:nvSpPr>
        <p:spPr>
          <a:xfrm>
            <a:off x="2213256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14EB6E9-8F58-4383-A0A8-954C8C33BBE1}"/>
              </a:ext>
            </a:extLst>
          </p:cNvPr>
          <p:cNvSpPr txBox="1"/>
          <p:nvPr/>
        </p:nvSpPr>
        <p:spPr>
          <a:xfrm>
            <a:off x="3070015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B1D192A-0C9A-43FF-9CF7-6F66D7A48B27}"/>
              </a:ext>
            </a:extLst>
          </p:cNvPr>
          <p:cNvSpPr txBox="1"/>
          <p:nvPr/>
        </p:nvSpPr>
        <p:spPr>
          <a:xfrm>
            <a:off x="3997411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317CBA7-544D-42EB-89FA-E82330CC1D6B}"/>
              </a:ext>
            </a:extLst>
          </p:cNvPr>
          <p:cNvSpPr txBox="1"/>
          <p:nvPr/>
        </p:nvSpPr>
        <p:spPr>
          <a:xfrm>
            <a:off x="4981212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17CB2EC-4614-4A91-988F-6241A63CE424}"/>
              </a:ext>
            </a:extLst>
          </p:cNvPr>
          <p:cNvSpPr txBox="1"/>
          <p:nvPr/>
        </p:nvSpPr>
        <p:spPr>
          <a:xfrm>
            <a:off x="5963158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6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69AE25-0F5A-413E-8AE6-AB9D3944A725}"/>
              </a:ext>
            </a:extLst>
          </p:cNvPr>
          <p:cNvSpPr txBox="1"/>
          <p:nvPr/>
        </p:nvSpPr>
        <p:spPr>
          <a:xfrm>
            <a:off x="6937789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7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AACD339-F7D1-4442-AD68-D414E15F1886}"/>
              </a:ext>
            </a:extLst>
          </p:cNvPr>
          <p:cNvSpPr txBox="1"/>
          <p:nvPr/>
        </p:nvSpPr>
        <p:spPr>
          <a:xfrm>
            <a:off x="7705219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191968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235621" y="-1201037"/>
            <a:ext cx="5311069" cy="7417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row=0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col=-1   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count=n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temp=1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range(count):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col +=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a[row][col]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temp +=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count -=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range(count):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row +=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a[row][col]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temp += 1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03DF144-64B2-4BE1-8AC2-7A7670C1E63D}"/>
              </a:ext>
            </a:extLst>
          </p:cNvPr>
          <p:cNvCxnSpPr/>
          <p:nvPr/>
        </p:nvCxnSpPr>
        <p:spPr>
          <a:xfrm>
            <a:off x="775855" y="858979"/>
            <a:ext cx="24176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B0A2B6E-8006-4B78-9292-2AE9229D42C6}"/>
              </a:ext>
            </a:extLst>
          </p:cNvPr>
          <p:cNvCxnSpPr>
            <a:cxnSpLocks/>
          </p:cNvCxnSpPr>
          <p:nvPr/>
        </p:nvCxnSpPr>
        <p:spPr>
          <a:xfrm>
            <a:off x="3467543" y="2036617"/>
            <a:ext cx="0" cy="15655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F2277C3-4D2B-4618-8E2A-9EF4803F739A}"/>
              </a:ext>
            </a:extLst>
          </p:cNvPr>
          <p:cNvCxnSpPr>
            <a:cxnSpLocks/>
          </p:cNvCxnSpPr>
          <p:nvPr/>
        </p:nvCxnSpPr>
        <p:spPr>
          <a:xfrm flipH="1">
            <a:off x="1004455" y="3920835"/>
            <a:ext cx="14824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759C959A-2F38-4D99-83FE-A21BB42570A3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412613" y="2043546"/>
            <a:ext cx="9948" cy="10113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658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354064" y="589691"/>
            <a:ext cx="531106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range(count):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col -=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a[row][col]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temp +=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count -=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range(count):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row -=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a[row][col]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temp += 1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03DF144-64B2-4BE1-8AC2-7A7670C1E63D}"/>
              </a:ext>
            </a:extLst>
          </p:cNvPr>
          <p:cNvCxnSpPr/>
          <p:nvPr/>
        </p:nvCxnSpPr>
        <p:spPr>
          <a:xfrm>
            <a:off x="775855" y="858979"/>
            <a:ext cx="24176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B0A2B6E-8006-4B78-9292-2AE9229D42C6}"/>
              </a:ext>
            </a:extLst>
          </p:cNvPr>
          <p:cNvCxnSpPr>
            <a:cxnSpLocks/>
          </p:cNvCxnSpPr>
          <p:nvPr/>
        </p:nvCxnSpPr>
        <p:spPr>
          <a:xfrm>
            <a:off x="3467543" y="2036617"/>
            <a:ext cx="0" cy="15655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F2277C3-4D2B-4618-8E2A-9EF4803F739A}"/>
              </a:ext>
            </a:extLst>
          </p:cNvPr>
          <p:cNvCxnSpPr>
            <a:cxnSpLocks/>
          </p:cNvCxnSpPr>
          <p:nvPr/>
        </p:nvCxnSpPr>
        <p:spPr>
          <a:xfrm flipH="1">
            <a:off x="1004455" y="3920835"/>
            <a:ext cx="14824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759C959A-2F38-4D99-83FE-A21BB42570A3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412613" y="2043546"/>
            <a:ext cx="9948" cy="10113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0794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236116" y="799511"/>
            <a:ext cx="602280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규칙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: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은 첫번째 행의 가운데 열에 채운다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다음 수는 왼쪽열 위쪽행에 채운다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행을 넘어서면 마지막 행으로 이동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열을 넘어서면 마지막 열로 이동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이미 숫자가 있는 경우는 현재행의 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아래 행에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채운다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BB7779-FC30-4A70-A7DB-2CF44E98F497}"/>
              </a:ext>
            </a:extLst>
          </p:cNvPr>
          <p:cNvSpPr txBox="1"/>
          <p:nvPr/>
        </p:nvSpPr>
        <p:spPr>
          <a:xfrm>
            <a:off x="1309253" y="22167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마방진</a:t>
            </a:r>
          </a:p>
        </p:txBody>
      </p:sp>
    </p:spTree>
    <p:extLst>
      <p:ext uri="{BB962C8B-B14F-4D97-AF65-F5344CB8AC3E}">
        <p14:creationId xmlns:p14="http://schemas.microsoft.com/office/powerpoint/2010/main" val="17927382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199931" y="3830781"/>
            <a:ext cx="50449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규칙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은 첫번째 행의 가운데 열에 채운다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다음 수는 왼쪽열 위쪽행에 채운다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행을 넘어서면 마지막 행으로 이동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열을 넘어서면 마지막 열로 이동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이미 숫자가 있는 경우는 현재행의 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아래 행에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채운다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BB7779-FC30-4A70-A7DB-2CF44E98F497}"/>
              </a:ext>
            </a:extLst>
          </p:cNvPr>
          <p:cNvSpPr txBox="1"/>
          <p:nvPr/>
        </p:nvSpPr>
        <p:spPr>
          <a:xfrm>
            <a:off x="1309253" y="22167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마방진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434245-F166-4702-896C-6E36CFF3FF61}"/>
              </a:ext>
            </a:extLst>
          </p:cNvPr>
          <p:cNvSpPr txBox="1"/>
          <p:nvPr/>
        </p:nvSpPr>
        <p:spPr>
          <a:xfrm>
            <a:off x="5996390" y="-2384829"/>
            <a:ext cx="4602542" cy="8586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foo(a, n):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row=0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col=n//2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a[row][col] = temp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+=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n-1):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 = row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 = col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 -= 1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if r &lt; 0: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r = n-1 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 -= 1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if c &lt; 0: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c = n-1 </a:t>
            </a:r>
          </a:p>
          <a:p>
            <a:pPr lvl="1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if a[r][c] &gt; 0 :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r = row+1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c = 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a[r][c] = temp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+= 1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row = r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col = 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8B0618-8908-420B-B6BD-8A74B9A12614}"/>
              </a:ext>
            </a:extLst>
          </p:cNvPr>
          <p:cNvSpPr/>
          <p:nvPr/>
        </p:nvSpPr>
        <p:spPr>
          <a:xfrm>
            <a:off x="3315961" y="1094506"/>
            <a:ext cx="2821602" cy="2556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15   8   1  24  17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16  14   7   5  23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22  20  13   6   4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3  21  19  12  10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9   2  25  18  11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5241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BB7779-FC30-4A70-A7DB-2CF44E98F497}"/>
              </a:ext>
            </a:extLst>
          </p:cNvPr>
          <p:cNvSpPr txBox="1"/>
          <p:nvPr/>
        </p:nvSpPr>
        <p:spPr>
          <a:xfrm>
            <a:off x="1309253" y="22167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마방진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6F82A5-094F-4720-AF74-BB32ABE50847}"/>
              </a:ext>
            </a:extLst>
          </p:cNvPr>
          <p:cNvSpPr/>
          <p:nvPr/>
        </p:nvSpPr>
        <p:spPr>
          <a:xfrm>
            <a:off x="3195833" y="133003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FB655D7-08E4-4FC2-A71E-D70900BD5E07}"/>
              </a:ext>
            </a:extLst>
          </p:cNvPr>
          <p:cNvSpPr/>
          <p:nvPr/>
        </p:nvSpPr>
        <p:spPr>
          <a:xfrm>
            <a:off x="3195833" y="180108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CCDDED4-5CF8-4705-841F-840155A50ED0}"/>
              </a:ext>
            </a:extLst>
          </p:cNvPr>
          <p:cNvSpPr/>
          <p:nvPr/>
        </p:nvSpPr>
        <p:spPr>
          <a:xfrm>
            <a:off x="3195833" y="227214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274AD84-C485-4DA7-9619-343A1D11F9E0}"/>
              </a:ext>
            </a:extLst>
          </p:cNvPr>
          <p:cNvSpPr/>
          <p:nvPr/>
        </p:nvSpPr>
        <p:spPr>
          <a:xfrm>
            <a:off x="3195833" y="274319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14DDA5E-7A57-4541-8291-EABDA95FD546}"/>
              </a:ext>
            </a:extLst>
          </p:cNvPr>
          <p:cNvSpPr/>
          <p:nvPr/>
        </p:nvSpPr>
        <p:spPr>
          <a:xfrm>
            <a:off x="3195833" y="3214252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75E2C18-F3BE-4C0E-B7B2-045B82875C29}"/>
              </a:ext>
            </a:extLst>
          </p:cNvPr>
          <p:cNvSpPr/>
          <p:nvPr/>
        </p:nvSpPr>
        <p:spPr>
          <a:xfrm>
            <a:off x="838198" y="36922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0EF2405-E982-47D9-96A4-C08E2628A9F4}"/>
              </a:ext>
            </a:extLst>
          </p:cNvPr>
          <p:cNvSpPr/>
          <p:nvPr/>
        </p:nvSpPr>
        <p:spPr>
          <a:xfrm>
            <a:off x="1309253" y="36922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8C30FE5-54C2-49EA-959A-22C4576AA0F5}"/>
              </a:ext>
            </a:extLst>
          </p:cNvPr>
          <p:cNvSpPr/>
          <p:nvPr/>
        </p:nvSpPr>
        <p:spPr>
          <a:xfrm>
            <a:off x="1780307" y="36922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119A278-26CC-41E9-AE47-E13B2301833C}"/>
              </a:ext>
            </a:extLst>
          </p:cNvPr>
          <p:cNvSpPr/>
          <p:nvPr/>
        </p:nvSpPr>
        <p:spPr>
          <a:xfrm>
            <a:off x="2251362" y="36922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E504623-EE1E-4A75-BC43-702BD1E51049}"/>
              </a:ext>
            </a:extLst>
          </p:cNvPr>
          <p:cNvSpPr/>
          <p:nvPr/>
        </p:nvSpPr>
        <p:spPr>
          <a:xfrm>
            <a:off x="2722416" y="36922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1773FEB-2419-4BB3-9BDB-490BC3F88CFD}"/>
              </a:ext>
            </a:extLst>
          </p:cNvPr>
          <p:cNvSpPr/>
          <p:nvPr/>
        </p:nvSpPr>
        <p:spPr>
          <a:xfrm>
            <a:off x="3195832" y="369223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5C39F-9E4D-4BB4-9744-7A39B1F385D8}"/>
              </a:ext>
            </a:extLst>
          </p:cNvPr>
          <p:cNvSpPr txBox="1"/>
          <p:nvPr/>
        </p:nvSpPr>
        <p:spPr>
          <a:xfrm>
            <a:off x="4346743" y="3582045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3E772F0-BD57-4CBF-8444-68A5C7355CAC}"/>
              </a:ext>
            </a:extLst>
          </p:cNvPr>
          <p:cNvSpPr txBox="1"/>
          <p:nvPr/>
        </p:nvSpPr>
        <p:spPr>
          <a:xfrm>
            <a:off x="4346743" y="1350821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B3EBF2-674E-4D49-98EB-7E0577A90F45}"/>
              </a:ext>
            </a:extLst>
          </p:cNvPr>
          <p:cNvSpPr txBox="1"/>
          <p:nvPr/>
        </p:nvSpPr>
        <p:spPr>
          <a:xfrm>
            <a:off x="5009400" y="1343892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5E4C40-54E5-4DA9-BD97-2907CF7B5D3A}"/>
              </a:ext>
            </a:extLst>
          </p:cNvPr>
          <p:cNvSpPr txBox="1"/>
          <p:nvPr/>
        </p:nvSpPr>
        <p:spPr>
          <a:xfrm>
            <a:off x="5729837" y="1343892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C0637FB-31CD-4140-83EF-55C6EF410742}"/>
              </a:ext>
            </a:extLst>
          </p:cNvPr>
          <p:cNvSpPr txBox="1"/>
          <p:nvPr/>
        </p:nvSpPr>
        <p:spPr>
          <a:xfrm>
            <a:off x="6526474" y="1350821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E5F83E-440F-4D2B-A4EA-1FD2BE7ECAA6}"/>
              </a:ext>
            </a:extLst>
          </p:cNvPr>
          <p:cNvSpPr txBox="1"/>
          <p:nvPr/>
        </p:nvSpPr>
        <p:spPr>
          <a:xfrm>
            <a:off x="7191728" y="1343892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4AA66B2-8175-4B6C-B61A-123342E9A7D2}"/>
              </a:ext>
            </a:extLst>
          </p:cNvPr>
          <p:cNvSpPr txBox="1"/>
          <p:nvPr/>
        </p:nvSpPr>
        <p:spPr>
          <a:xfrm>
            <a:off x="5024633" y="3582045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E8CD29-F148-4E67-AE83-3127B04ED9FB}"/>
              </a:ext>
            </a:extLst>
          </p:cNvPr>
          <p:cNvSpPr txBox="1"/>
          <p:nvPr/>
        </p:nvSpPr>
        <p:spPr>
          <a:xfrm>
            <a:off x="5702523" y="3582045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99FEE7F-4A99-46A4-A7D8-D6309130B620}"/>
              </a:ext>
            </a:extLst>
          </p:cNvPr>
          <p:cNvSpPr txBox="1"/>
          <p:nvPr/>
        </p:nvSpPr>
        <p:spPr>
          <a:xfrm>
            <a:off x="6380413" y="3582045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860B19F-A02B-4B1F-840D-8142AA2F6893}"/>
              </a:ext>
            </a:extLst>
          </p:cNvPr>
          <p:cNvSpPr txBox="1"/>
          <p:nvPr/>
        </p:nvSpPr>
        <p:spPr>
          <a:xfrm>
            <a:off x="7058303" y="3582045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CEEB68D-0285-4B40-B861-1226589C2B81}"/>
              </a:ext>
            </a:extLst>
          </p:cNvPr>
          <p:cNvSpPr txBox="1"/>
          <p:nvPr/>
        </p:nvSpPr>
        <p:spPr>
          <a:xfrm>
            <a:off x="9131734" y="2279072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08230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7E3630-CC94-4256-8290-55D1EADE7C25}"/>
              </a:ext>
            </a:extLst>
          </p:cNvPr>
          <p:cNvSpPr txBox="1"/>
          <p:nvPr/>
        </p:nvSpPr>
        <p:spPr>
          <a:xfrm>
            <a:off x="6759239" y="858979"/>
            <a:ext cx="25635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matrix = [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[1,2,3,4],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[5,6,7,8],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[9,10,11,12],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92006D3-0D4E-4765-91E7-7FE64B6EE455}"/>
              </a:ext>
            </a:extLst>
          </p:cNvPr>
          <p:cNvSpPr/>
          <p:nvPr/>
        </p:nvSpPr>
        <p:spPr>
          <a:xfrm>
            <a:off x="3920836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4B1424A-F9D3-484B-A51A-C45BAEA6A928}"/>
              </a:ext>
            </a:extLst>
          </p:cNvPr>
          <p:cNvSpPr/>
          <p:nvPr/>
        </p:nvSpPr>
        <p:spPr>
          <a:xfrm>
            <a:off x="4391891" y="133003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64FDB9D-F9A4-432B-802B-5239D511B0E9}"/>
              </a:ext>
            </a:extLst>
          </p:cNvPr>
          <p:cNvSpPr/>
          <p:nvPr/>
        </p:nvSpPr>
        <p:spPr>
          <a:xfrm>
            <a:off x="4862946" y="133003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8388F3F-0DBA-4667-91D8-60CDC671F93B}"/>
              </a:ext>
            </a:extLst>
          </p:cNvPr>
          <p:cNvSpPr/>
          <p:nvPr/>
        </p:nvSpPr>
        <p:spPr>
          <a:xfrm>
            <a:off x="3920836" y="180108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7581BF8-48BD-4ED9-97E1-6235A762E90A}"/>
              </a:ext>
            </a:extLst>
          </p:cNvPr>
          <p:cNvSpPr/>
          <p:nvPr/>
        </p:nvSpPr>
        <p:spPr>
          <a:xfrm>
            <a:off x="4391891" y="18010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EFAFF10-8952-40CC-99E6-A4196433D822}"/>
              </a:ext>
            </a:extLst>
          </p:cNvPr>
          <p:cNvSpPr/>
          <p:nvPr/>
        </p:nvSpPr>
        <p:spPr>
          <a:xfrm>
            <a:off x="4862946" y="18010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525E16A-2D09-48FA-93E7-EAA220C45081}"/>
              </a:ext>
            </a:extLst>
          </p:cNvPr>
          <p:cNvSpPr/>
          <p:nvPr/>
        </p:nvSpPr>
        <p:spPr>
          <a:xfrm>
            <a:off x="3920836" y="225828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657BF6F-5437-48EC-A993-109EF4A9AEAD}"/>
              </a:ext>
            </a:extLst>
          </p:cNvPr>
          <p:cNvSpPr/>
          <p:nvPr/>
        </p:nvSpPr>
        <p:spPr>
          <a:xfrm>
            <a:off x="4391891" y="22582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71FE16F-F890-4EB5-9766-317552BB63F4}"/>
              </a:ext>
            </a:extLst>
          </p:cNvPr>
          <p:cNvSpPr/>
          <p:nvPr/>
        </p:nvSpPr>
        <p:spPr>
          <a:xfrm>
            <a:off x="4862946" y="22582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E1E6349-B793-48B5-993B-D35B8BD092AB}"/>
              </a:ext>
            </a:extLst>
          </p:cNvPr>
          <p:cNvSpPr/>
          <p:nvPr/>
        </p:nvSpPr>
        <p:spPr>
          <a:xfrm>
            <a:off x="3920836" y="271548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58EBBA6-A575-4538-8148-CAABB8A6E221}"/>
              </a:ext>
            </a:extLst>
          </p:cNvPr>
          <p:cNvSpPr/>
          <p:nvPr/>
        </p:nvSpPr>
        <p:spPr>
          <a:xfrm>
            <a:off x="4391891" y="27154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BD286F2-C587-48AC-AF31-21C7BCA2CBB1}"/>
              </a:ext>
            </a:extLst>
          </p:cNvPr>
          <p:cNvSpPr/>
          <p:nvPr/>
        </p:nvSpPr>
        <p:spPr>
          <a:xfrm>
            <a:off x="4862946" y="27154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3397131-4D9D-43D3-B40D-AF8A168C2524}"/>
              </a:ext>
            </a:extLst>
          </p:cNvPr>
          <p:cNvSpPr txBox="1"/>
          <p:nvPr/>
        </p:nvSpPr>
        <p:spPr>
          <a:xfrm>
            <a:off x="893616" y="355433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(3,4)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76567C0-4DAC-4B8C-B73C-06EEAB14612C}"/>
              </a:ext>
            </a:extLst>
          </p:cNvPr>
          <p:cNvSpPr txBox="1"/>
          <p:nvPr/>
        </p:nvSpPr>
        <p:spPr>
          <a:xfrm>
            <a:off x="4186237" y="355433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5E1055-125B-483E-B1AC-77DAF72400CF}"/>
              </a:ext>
            </a:extLst>
          </p:cNvPr>
          <p:cNvSpPr txBox="1"/>
          <p:nvPr/>
        </p:nvSpPr>
        <p:spPr>
          <a:xfrm>
            <a:off x="2874532" y="4475655"/>
            <a:ext cx="766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[[row[i]for row in matrix]for i in range(4)]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835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3397131-4D9D-43D3-B40D-AF8A168C2524}"/>
              </a:ext>
            </a:extLst>
          </p:cNvPr>
          <p:cNvSpPr txBox="1"/>
          <p:nvPr/>
        </p:nvSpPr>
        <p:spPr>
          <a:xfrm>
            <a:off x="893616" y="355433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(3,4)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5E1055-125B-483E-B1AC-77DAF72400CF}"/>
              </a:ext>
            </a:extLst>
          </p:cNvPr>
          <p:cNvSpPr txBox="1"/>
          <p:nvPr/>
        </p:nvSpPr>
        <p:spPr>
          <a:xfrm>
            <a:off x="1309253" y="5049986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list(zip(*matrix))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6178D08-F13F-4366-9B9A-33930845D130}"/>
              </a:ext>
            </a:extLst>
          </p:cNvPr>
          <p:cNvSpPr/>
          <p:nvPr/>
        </p:nvSpPr>
        <p:spPr>
          <a:xfrm>
            <a:off x="4010890" y="1184562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98B2B7-AA50-4BFB-B385-C8E97CFED085}"/>
              </a:ext>
            </a:extLst>
          </p:cNvPr>
          <p:cNvSpPr/>
          <p:nvPr/>
        </p:nvSpPr>
        <p:spPr>
          <a:xfrm>
            <a:off x="4481945" y="1184562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C30F11-946B-4150-83A9-4B14CCC6AB79}"/>
              </a:ext>
            </a:extLst>
          </p:cNvPr>
          <p:cNvSpPr/>
          <p:nvPr/>
        </p:nvSpPr>
        <p:spPr>
          <a:xfrm>
            <a:off x="4952999" y="1184562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E839340-9900-4742-93E4-3EFAE0C28259}"/>
              </a:ext>
            </a:extLst>
          </p:cNvPr>
          <p:cNvSpPr/>
          <p:nvPr/>
        </p:nvSpPr>
        <p:spPr>
          <a:xfrm>
            <a:off x="5424054" y="1184562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2DB87D7-FAE2-4774-9D44-3A6F9831A98D}"/>
              </a:ext>
            </a:extLst>
          </p:cNvPr>
          <p:cNvSpPr/>
          <p:nvPr/>
        </p:nvSpPr>
        <p:spPr>
          <a:xfrm>
            <a:off x="4010889" y="21058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75980C1-3215-4A11-91D7-7DBF96F5F62A}"/>
              </a:ext>
            </a:extLst>
          </p:cNvPr>
          <p:cNvSpPr/>
          <p:nvPr/>
        </p:nvSpPr>
        <p:spPr>
          <a:xfrm>
            <a:off x="4481944" y="21058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1E72F92-6B3C-41B5-AE4C-DD2FD0CB8291}"/>
              </a:ext>
            </a:extLst>
          </p:cNvPr>
          <p:cNvSpPr/>
          <p:nvPr/>
        </p:nvSpPr>
        <p:spPr>
          <a:xfrm>
            <a:off x="4952998" y="21058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FB9AB5E-FD95-475F-8357-C31574E841F8}"/>
              </a:ext>
            </a:extLst>
          </p:cNvPr>
          <p:cNvSpPr/>
          <p:nvPr/>
        </p:nvSpPr>
        <p:spPr>
          <a:xfrm>
            <a:off x="5424053" y="21058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A109754-44AC-4F3F-92CE-05C65A3F0906}"/>
              </a:ext>
            </a:extLst>
          </p:cNvPr>
          <p:cNvSpPr/>
          <p:nvPr/>
        </p:nvSpPr>
        <p:spPr>
          <a:xfrm>
            <a:off x="7793178" y="131617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25248EF-6F71-43F7-87F1-6977499DD5A1}"/>
              </a:ext>
            </a:extLst>
          </p:cNvPr>
          <p:cNvSpPr/>
          <p:nvPr/>
        </p:nvSpPr>
        <p:spPr>
          <a:xfrm>
            <a:off x="4481944" y="319000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9A2EAD-8EFF-42B0-8331-7D836F9D996A}"/>
              </a:ext>
            </a:extLst>
          </p:cNvPr>
          <p:cNvSpPr/>
          <p:nvPr/>
        </p:nvSpPr>
        <p:spPr>
          <a:xfrm>
            <a:off x="4952998" y="319000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5E713B9-781A-49F7-A097-E4B103A85D6C}"/>
              </a:ext>
            </a:extLst>
          </p:cNvPr>
          <p:cNvSpPr/>
          <p:nvPr/>
        </p:nvSpPr>
        <p:spPr>
          <a:xfrm>
            <a:off x="5424053" y="319000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40FE34DC-8C1E-4A05-9CAB-E1506D861E1D}"/>
              </a:ext>
            </a:extLst>
          </p:cNvPr>
          <p:cNvSpPr/>
          <p:nvPr/>
        </p:nvSpPr>
        <p:spPr>
          <a:xfrm>
            <a:off x="4617026" y="800098"/>
            <a:ext cx="339435" cy="318655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40E5FA09-4FA6-4014-9B08-FCB2E6F5A488}"/>
              </a:ext>
            </a:extLst>
          </p:cNvPr>
          <p:cNvSpPr/>
          <p:nvPr/>
        </p:nvSpPr>
        <p:spPr>
          <a:xfrm>
            <a:off x="4617026" y="1752592"/>
            <a:ext cx="339435" cy="318655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4D6F2121-DBD2-4043-8E96-E285117D0C1B}"/>
              </a:ext>
            </a:extLst>
          </p:cNvPr>
          <p:cNvSpPr/>
          <p:nvPr/>
        </p:nvSpPr>
        <p:spPr>
          <a:xfrm>
            <a:off x="4603168" y="2822858"/>
            <a:ext cx="339435" cy="318655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14B3AA-B9C6-4F19-B3C2-9F059E11035A}"/>
              </a:ext>
            </a:extLst>
          </p:cNvPr>
          <p:cNvSpPr/>
          <p:nvPr/>
        </p:nvSpPr>
        <p:spPr>
          <a:xfrm>
            <a:off x="6857999" y="131617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B719499-CBDB-4AA6-A923-F9B3C570C125}"/>
              </a:ext>
            </a:extLst>
          </p:cNvPr>
          <p:cNvSpPr/>
          <p:nvPr/>
        </p:nvSpPr>
        <p:spPr>
          <a:xfrm>
            <a:off x="7322123" y="131617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BE64F6B-CFB9-4432-8DD5-C81DBA7CD4FB}"/>
              </a:ext>
            </a:extLst>
          </p:cNvPr>
          <p:cNvSpPr/>
          <p:nvPr/>
        </p:nvSpPr>
        <p:spPr>
          <a:xfrm>
            <a:off x="4010889" y="319000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B06460-F6EE-424D-B95C-819B8BFBA48A}"/>
              </a:ext>
            </a:extLst>
          </p:cNvPr>
          <p:cNvSpPr/>
          <p:nvPr/>
        </p:nvSpPr>
        <p:spPr>
          <a:xfrm>
            <a:off x="7789709" y="178030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90D7E78-C277-4717-8F75-B36EF211DC34}"/>
              </a:ext>
            </a:extLst>
          </p:cNvPr>
          <p:cNvSpPr/>
          <p:nvPr/>
        </p:nvSpPr>
        <p:spPr>
          <a:xfrm>
            <a:off x="6854530" y="178030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2BA1A17-E20C-4B96-B2BD-524E1BB3F3CF}"/>
              </a:ext>
            </a:extLst>
          </p:cNvPr>
          <p:cNvSpPr/>
          <p:nvPr/>
        </p:nvSpPr>
        <p:spPr>
          <a:xfrm>
            <a:off x="7318654" y="178030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6247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9C516-6433-4FF9-8978-7C4D2C567A75}"/>
              </a:ext>
            </a:extLst>
          </p:cNvPr>
          <p:cNvSpPr txBox="1"/>
          <p:nvPr/>
        </p:nvSpPr>
        <p:spPr>
          <a:xfrm>
            <a:off x="339436" y="763497"/>
            <a:ext cx="6296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[-1,1,66.25,333,333,1234.5]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del a[0]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AC680D-49B6-49C3-BC10-7D177EE2434D}"/>
              </a:ext>
            </a:extLst>
          </p:cNvPr>
          <p:cNvSpPr/>
          <p:nvPr/>
        </p:nvSpPr>
        <p:spPr>
          <a:xfrm>
            <a:off x="505691" y="266700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52B336-6458-499F-BEB8-71B66C6EC4F5}"/>
              </a:ext>
            </a:extLst>
          </p:cNvPr>
          <p:cNvSpPr/>
          <p:nvPr/>
        </p:nvSpPr>
        <p:spPr>
          <a:xfrm>
            <a:off x="1323109" y="4150845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3849D05-A448-40EE-A1E2-A8010377AA36}"/>
              </a:ext>
            </a:extLst>
          </p:cNvPr>
          <p:cNvSpPr/>
          <p:nvPr/>
        </p:nvSpPr>
        <p:spPr>
          <a:xfrm>
            <a:off x="2334491" y="415084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6D5E403-2C9C-40B2-B820-A098B3AB1A4D}"/>
              </a:ext>
            </a:extLst>
          </p:cNvPr>
          <p:cNvSpPr/>
          <p:nvPr/>
        </p:nvSpPr>
        <p:spPr>
          <a:xfrm>
            <a:off x="3297382" y="2666998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5656BA1-3EB6-47A7-994D-AECED278E72A}"/>
              </a:ext>
            </a:extLst>
          </p:cNvPr>
          <p:cNvSpPr/>
          <p:nvPr/>
        </p:nvSpPr>
        <p:spPr>
          <a:xfrm>
            <a:off x="4308764" y="266699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929752-BCBC-4308-A0A1-9765EA8D00BC}"/>
              </a:ext>
            </a:extLst>
          </p:cNvPr>
          <p:cNvSpPr/>
          <p:nvPr/>
        </p:nvSpPr>
        <p:spPr>
          <a:xfrm>
            <a:off x="5120844" y="2666998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66.25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11120E-0302-42E0-B88C-0CC64C8E8070}"/>
              </a:ext>
            </a:extLst>
          </p:cNvPr>
          <p:cNvSpPr/>
          <p:nvPr/>
        </p:nvSpPr>
        <p:spPr>
          <a:xfrm>
            <a:off x="6132226" y="266699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CC92A8C-2A85-426E-B037-13A0D50F3FF5}"/>
              </a:ext>
            </a:extLst>
          </p:cNvPr>
          <p:cNvSpPr/>
          <p:nvPr/>
        </p:nvSpPr>
        <p:spPr>
          <a:xfrm>
            <a:off x="6977353" y="2666997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11E31F9-4510-43F5-AF96-FC3A8B9B469D}"/>
              </a:ext>
            </a:extLst>
          </p:cNvPr>
          <p:cNvSpPr/>
          <p:nvPr/>
        </p:nvSpPr>
        <p:spPr>
          <a:xfrm>
            <a:off x="7988735" y="266699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33D1FF7-B46D-4BC8-BEEF-ADE54139BC8D}"/>
              </a:ext>
            </a:extLst>
          </p:cNvPr>
          <p:cNvSpPr/>
          <p:nvPr/>
        </p:nvSpPr>
        <p:spPr>
          <a:xfrm>
            <a:off x="8702244" y="2666996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D939D1B-1D52-4CF9-8194-F270318A4F50}"/>
              </a:ext>
            </a:extLst>
          </p:cNvPr>
          <p:cNvSpPr/>
          <p:nvPr/>
        </p:nvSpPr>
        <p:spPr>
          <a:xfrm>
            <a:off x="9713626" y="266699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C081ED-1663-4DF2-90AD-0402AAEFF660}"/>
              </a:ext>
            </a:extLst>
          </p:cNvPr>
          <p:cNvSpPr/>
          <p:nvPr/>
        </p:nvSpPr>
        <p:spPr>
          <a:xfrm>
            <a:off x="6270771" y="3737047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1234.5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FE10FA8-EDDE-41BB-8792-E554D80A2443}"/>
              </a:ext>
            </a:extLst>
          </p:cNvPr>
          <p:cNvSpPr/>
          <p:nvPr/>
        </p:nvSpPr>
        <p:spPr>
          <a:xfrm>
            <a:off x="7282153" y="373704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1" name="연결선: 구부러짐 80">
            <a:extLst>
              <a:ext uri="{FF2B5EF4-FFF2-40B4-BE49-F238E27FC236}">
                <a16:creationId xmlns:a16="http://schemas.microsoft.com/office/drawing/2014/main" id="{32CEC7C5-0CC5-42B2-9620-9672E9BAA4AC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 flipV="1">
            <a:off x="2784764" y="2892135"/>
            <a:ext cx="512618" cy="1483846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797CBD59-2C06-41A4-B9E4-4C06AA640E1E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4759037" y="2892134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구부러짐 84">
            <a:extLst>
              <a:ext uri="{FF2B5EF4-FFF2-40B4-BE49-F238E27FC236}">
                <a16:creationId xmlns:a16="http://schemas.microsoft.com/office/drawing/2014/main" id="{47951084-C072-45E0-B420-75B0BA7A1715}"/>
              </a:ext>
            </a:extLst>
          </p:cNvPr>
          <p:cNvCxnSpPr>
            <a:cxnSpLocks/>
            <a:stCxn id="74" idx="3"/>
            <a:endCxn id="75" idx="1"/>
          </p:cNvCxnSpPr>
          <p:nvPr/>
        </p:nvCxnSpPr>
        <p:spPr>
          <a:xfrm>
            <a:off x="6582499" y="2892134"/>
            <a:ext cx="394854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771391E2-ABBA-4E3A-9CD4-B3BF96D98A91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>
            <a:off x="8439008" y="2892133"/>
            <a:ext cx="263236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88B465A5-E284-430D-8BA5-5FB7A23EEE9F}"/>
              </a:ext>
            </a:extLst>
          </p:cNvPr>
          <p:cNvCxnSpPr>
            <a:cxnSpLocks/>
            <a:stCxn id="78" idx="3"/>
            <a:endCxn id="79" idx="1"/>
          </p:cNvCxnSpPr>
          <p:nvPr/>
        </p:nvCxnSpPr>
        <p:spPr>
          <a:xfrm flipH="1">
            <a:off x="6270771" y="2892132"/>
            <a:ext cx="3893128" cy="1070052"/>
          </a:xfrm>
          <a:prstGeom prst="curvedConnector5">
            <a:avLst>
              <a:gd name="adj1" fmla="val -5872"/>
              <a:gd name="adj2" fmla="val 50000"/>
              <a:gd name="adj3" fmla="val 10587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828F17A-1D74-48BF-A0B4-A08472539AE1}"/>
              </a:ext>
            </a:extLst>
          </p:cNvPr>
          <p:cNvSpPr txBox="1"/>
          <p:nvPr/>
        </p:nvSpPr>
        <p:spPr>
          <a:xfrm>
            <a:off x="429491" y="218209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5D5915-C248-4C64-9B49-078F097DF4E8}"/>
              </a:ext>
            </a:extLst>
          </p:cNvPr>
          <p:cNvSpPr txBox="1"/>
          <p:nvPr/>
        </p:nvSpPr>
        <p:spPr>
          <a:xfrm>
            <a:off x="1828800" y="358973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EB31A3E-BECB-463E-A16B-F3380034B159}"/>
              </a:ext>
            </a:extLst>
          </p:cNvPr>
          <p:cNvSpPr txBox="1"/>
          <p:nvPr/>
        </p:nvSpPr>
        <p:spPr>
          <a:xfrm>
            <a:off x="3539837" y="209733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20253B-77DC-4A62-BB9E-3141E13009B7}"/>
              </a:ext>
            </a:extLst>
          </p:cNvPr>
          <p:cNvSpPr txBox="1"/>
          <p:nvPr/>
        </p:nvSpPr>
        <p:spPr>
          <a:xfrm>
            <a:off x="5430982" y="211444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C157DB-B132-4B54-84F5-40DE654C98BE}"/>
              </a:ext>
            </a:extLst>
          </p:cNvPr>
          <p:cNvSpPr txBox="1"/>
          <p:nvPr/>
        </p:nvSpPr>
        <p:spPr>
          <a:xfrm>
            <a:off x="7212560" y="211444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038F083-6EF0-40AB-899B-257CFE6F1369}"/>
              </a:ext>
            </a:extLst>
          </p:cNvPr>
          <p:cNvSpPr txBox="1"/>
          <p:nvPr/>
        </p:nvSpPr>
        <p:spPr>
          <a:xfrm>
            <a:off x="8994138" y="2105891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[3]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857AE3-D613-4CA5-B87D-B5F78D477972}"/>
              </a:ext>
            </a:extLst>
          </p:cNvPr>
          <p:cNvSpPr txBox="1"/>
          <p:nvPr/>
        </p:nvSpPr>
        <p:spPr>
          <a:xfrm>
            <a:off x="6582499" y="415084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[4]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D5D4D8C-5A94-47ED-B2E8-B61241BDB2FA}"/>
              </a:ext>
            </a:extLst>
          </p:cNvPr>
          <p:cNvSpPr txBox="1"/>
          <p:nvPr/>
        </p:nvSpPr>
        <p:spPr>
          <a:xfrm>
            <a:off x="1513548" y="459092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node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94" name="연결선: 구부러짐 93">
            <a:extLst>
              <a:ext uri="{FF2B5EF4-FFF2-40B4-BE49-F238E27FC236}">
                <a16:creationId xmlns:a16="http://schemas.microsoft.com/office/drawing/2014/main" id="{A9007270-424E-4C06-BCEF-679BDDE309C4}"/>
              </a:ext>
            </a:extLst>
          </p:cNvPr>
          <p:cNvCxnSpPr>
            <a:cxnSpLocks/>
            <a:stCxn id="4" idx="3"/>
            <a:endCxn id="71" idx="1"/>
          </p:cNvCxnSpPr>
          <p:nvPr/>
        </p:nvCxnSpPr>
        <p:spPr>
          <a:xfrm flipV="1">
            <a:off x="955964" y="2892135"/>
            <a:ext cx="2341418" cy="2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ADC7E9A-9658-4FFD-9579-46062995AD62}"/>
              </a:ext>
            </a:extLst>
          </p:cNvPr>
          <p:cNvSpPr txBox="1"/>
          <p:nvPr/>
        </p:nvSpPr>
        <p:spPr>
          <a:xfrm>
            <a:off x="1323109" y="5122898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refcount==0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0937587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>
          <a:solidFill>
            <a:srgbClr val="FFC0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800" smtClean="0">
            <a:solidFill>
              <a:schemeClr val="tx1"/>
            </a:solidFill>
            <a:latin typeface="Consolas" panose="020B0609020204030204" pitchFamily="49" charset="0"/>
            <a:ea typeface="맑은 고딕" panose="020B0503020000020004" pitchFamily="50" charset="-127"/>
            <a:cs typeface="Malgun Gothic Semilight" panose="020B0503020000020004" pitchFamily="34" charset="-127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59605</TotalTime>
  <Words>9265</Words>
  <Application>Microsoft Office PowerPoint</Application>
  <PresentationFormat>사용자 지정</PresentationFormat>
  <Paragraphs>3601</Paragraphs>
  <Slides>152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152</vt:i4>
      </vt:variant>
    </vt:vector>
  </HeadingPairs>
  <TitlesOfParts>
    <vt:vector size="164" baseType="lpstr">
      <vt:lpstr>Candara</vt:lpstr>
      <vt:lpstr>Cambria Math</vt:lpstr>
      <vt:lpstr>맑은 고딕</vt:lpstr>
      <vt:lpstr>Arial</vt:lpstr>
      <vt:lpstr>굴림</vt:lpstr>
      <vt:lpstr>Arial Unicode MS</vt:lpstr>
      <vt:lpstr>Microsoft Sans Serif</vt:lpstr>
      <vt:lpstr>Consolas</vt:lpstr>
      <vt:lpstr>Malgun Gothic Semilight</vt:lpstr>
      <vt:lpstr>고도 M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대현</cp:lastModifiedBy>
  <cp:revision>3286</cp:revision>
  <dcterms:created xsi:type="dcterms:W3CDTF">2008-02-04T08:04:25Z</dcterms:created>
  <dcterms:modified xsi:type="dcterms:W3CDTF">2020-08-30T06:48:42Z</dcterms:modified>
</cp:coreProperties>
</file>